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</p:sldIdLst>
  <p:sldSz cy="6858000" cx="12192000"/>
  <p:notesSz cx="6858000" cy="9144000"/>
  <p:embeddedFontLst>
    <p:embeddedFont>
      <p:font typeface="Alex Brush"/>
      <p:regular r:id="rId35"/>
    </p:embeddedFont>
    <p:embeddedFont>
      <p:font typeface="Dekko"/>
      <p:regular r:id="rId36"/>
    </p:embeddedFont>
    <p:embeddedFont>
      <p:font typeface="Poppins"/>
      <p:regular r:id="rId37"/>
      <p:bold r:id="rId38"/>
      <p:italic r:id="rId39"/>
      <p:boldItalic r:id="rId40"/>
    </p:embeddedFont>
    <p:embeddedFont>
      <p:font typeface="Barlow Condensed"/>
      <p:regular r:id="rId41"/>
      <p:bold r:id="rId42"/>
      <p:italic r:id="rId43"/>
      <p:boldItalic r:id="rId44"/>
    </p:embeddedFont>
    <p:embeddedFont>
      <p:font typeface="Coming Soon"/>
      <p:regular r:id="rId45"/>
    </p:embeddedFont>
    <p:embeddedFont>
      <p:font typeface="Gochi Hand"/>
      <p:regular r:id="rId46"/>
    </p:embeddedFont>
    <p:embeddedFont>
      <p:font typeface="Homemade Apple"/>
      <p:regular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oppins-boldItalic.fntdata"/><Relationship Id="rId20" Type="http://schemas.openxmlformats.org/officeDocument/2006/relationships/slide" Target="slides/slide15.xml"/><Relationship Id="rId42" Type="http://schemas.openxmlformats.org/officeDocument/2006/relationships/font" Target="fonts/BarlowCondensed-bold.fntdata"/><Relationship Id="rId41" Type="http://schemas.openxmlformats.org/officeDocument/2006/relationships/font" Target="fonts/BarlowCondensed-regular.fntdata"/><Relationship Id="rId22" Type="http://schemas.openxmlformats.org/officeDocument/2006/relationships/slide" Target="slides/slide17.xml"/><Relationship Id="rId44" Type="http://schemas.openxmlformats.org/officeDocument/2006/relationships/font" Target="fonts/BarlowCondensed-boldItalic.fntdata"/><Relationship Id="rId21" Type="http://schemas.openxmlformats.org/officeDocument/2006/relationships/slide" Target="slides/slide16.xml"/><Relationship Id="rId43" Type="http://schemas.openxmlformats.org/officeDocument/2006/relationships/font" Target="fonts/BarlowCondensed-italic.fntdata"/><Relationship Id="rId24" Type="http://schemas.openxmlformats.org/officeDocument/2006/relationships/slide" Target="slides/slide19.xml"/><Relationship Id="rId46" Type="http://schemas.openxmlformats.org/officeDocument/2006/relationships/font" Target="fonts/GochiHand-regular.fntdata"/><Relationship Id="rId23" Type="http://schemas.openxmlformats.org/officeDocument/2006/relationships/slide" Target="slides/slide18.xml"/><Relationship Id="rId45" Type="http://schemas.openxmlformats.org/officeDocument/2006/relationships/font" Target="fonts/ComingSoon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47" Type="http://schemas.openxmlformats.org/officeDocument/2006/relationships/font" Target="fonts/HomemadeApple-regular.fntdata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font" Target="fonts/AlexBrush-regular.fntdata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Poppins-regular.fntdata"/><Relationship Id="rId14" Type="http://schemas.openxmlformats.org/officeDocument/2006/relationships/slide" Target="slides/slide9.xml"/><Relationship Id="rId36" Type="http://schemas.openxmlformats.org/officeDocument/2006/relationships/font" Target="fonts/Dekko-regular.fntdata"/><Relationship Id="rId17" Type="http://schemas.openxmlformats.org/officeDocument/2006/relationships/slide" Target="slides/slide12.xml"/><Relationship Id="rId39" Type="http://schemas.openxmlformats.org/officeDocument/2006/relationships/font" Target="fonts/Poppins-italic.fntdata"/><Relationship Id="rId16" Type="http://schemas.openxmlformats.org/officeDocument/2006/relationships/slide" Target="slides/slide11.xml"/><Relationship Id="rId38" Type="http://schemas.openxmlformats.org/officeDocument/2006/relationships/font" Target="fonts/Poppins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9465d8eb03_0_19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g9465d8eb03_0_19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0" name="Shape 1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Google Shape;1081;g265190cb0ce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2" name="Google Shape;1082;g265190cb0ce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3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g2a0579694a2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5" name="Google Shape;1105;g2a0579694a2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0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g1f1d7e880d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2" name="Google Shape;1132;g1f1d7e880d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6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g2a0579694a2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8" name="Google Shape;1138;g2a0579694a2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8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g2ba93d445a3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0" name="Google Shape;1160;g2ba93d445a3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0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g2a0579694a2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2" name="Google Shape;1182;g2a0579694a2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7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g1f1d7e880db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9" name="Google Shape;1209;g1f1d7e880db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3" name="Shape 1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g2a0579694a2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5" name="Google Shape;1215;g2a0579694a2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5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2ba93d445a3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2ba93d445a3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7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g2a0579694a2_0_1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9" name="Google Shape;1259;g2a0579694a2_0_1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265190cb0c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265190cb0c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4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1f1d7e880db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1f1d7e880db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9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g2a0579694a2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1" name="Google Shape;1301;g2a0579694a2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2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g9465d8eb03_0_13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4" name="Google Shape;1324;g9465d8eb03_0_1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8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g261fa2ef17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0" name="Google Shape;1350;g261fa2ef17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3" name="Shape 1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4" name="Google Shape;1374;g265190cb0ce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5" name="Google Shape;1375;g265190cb0ce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9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g2a0579694a2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1" name="Google Shape;1401;g2a0579694a2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6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g1f1d7e880db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8" name="Google Shape;1428;g1f1d7e880db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2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" name="Google Shape;1433;g9465d8eb03_0_13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4" name="Google Shape;1434;g9465d8eb03_0_13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6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1f1d7e880db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1f1d7e880db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0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1" name="Google Shape;1481;g262592b1c6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2" name="Google Shape;1482;g262592b1c6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2" name="Google Shape;94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7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9465d8eb03_0_13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9465d8eb03_0_13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g9465d8eb03_0_13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2" name="Google Shape;982;g9465d8eb03_0_1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3" name="Shape 1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4" name="Google Shape;1004;g2a0579694a2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5" name="Google Shape;1005;g2a0579694a2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6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g9465d8eb03_0_13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8" name="Google Shape;1028;g9465d8eb03_0_13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g1f1d7e880db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3" name="Google Shape;1053;g1f1d7e880db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g2a0579694a2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9" name="Google Shape;1059;g2a0579694a2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Relationship Id="rId3" Type="http://schemas.openxmlformats.org/officeDocument/2006/relationships/image" Target="../media/image2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4.png"/><Relationship Id="rId4" Type="http://schemas.openxmlformats.org/officeDocument/2006/relationships/hyperlink" Target="https://slidesmania.com/questions-powerpoint-google-slides/can-i-use-these-templates/" TargetMode="External"/><Relationship Id="rId11" Type="http://schemas.openxmlformats.org/officeDocument/2006/relationships/hyperlink" Target="https://www.instagram.com/slidesmania/" TargetMode="External"/><Relationship Id="rId10" Type="http://schemas.openxmlformats.org/officeDocument/2006/relationships/image" Target="../media/image17.png"/><Relationship Id="rId12" Type="http://schemas.openxmlformats.org/officeDocument/2006/relationships/image" Target="../media/image16.png"/><Relationship Id="rId9" Type="http://schemas.openxmlformats.org/officeDocument/2006/relationships/hyperlink" Target="https://www.pinterest.com/slidesmania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5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1">
  <p:cSld name="CUSTOM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" name="Google Shape;26;p2"/>
          <p:cNvSpPr/>
          <p:nvPr/>
        </p:nvSpPr>
        <p:spPr>
          <a:xfrm rot="-5400000">
            <a:off x="6512940" y="368764"/>
            <a:ext cx="1164139" cy="497418"/>
          </a:xfrm>
          <a:custGeom>
            <a:rect b="b" l="l" r="r" t="t"/>
            <a:pathLst>
              <a:path extrusionOk="0" h="497418" w="1164139">
                <a:moveTo>
                  <a:pt x="1164139" y="0"/>
                </a:moveTo>
                <a:lnTo>
                  <a:pt x="1164139" y="497418"/>
                </a:lnTo>
                <a:lnTo>
                  <a:pt x="0" y="497418"/>
                </a:lnTo>
                <a:lnTo>
                  <a:pt x="104463" y="24870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47000">
                <a:schemeClr val="accent4"/>
              </a:gs>
              <a:gs pos="68000">
                <a:schemeClr val="accent4"/>
              </a:gs>
              <a:gs pos="84000">
                <a:srgbClr val="F2F2F2"/>
              </a:gs>
              <a:gs pos="96000">
                <a:schemeClr val="accent4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" name="Google Shape;27;p2"/>
          <p:cNvGrpSpPr/>
          <p:nvPr/>
        </p:nvGrpSpPr>
        <p:grpSpPr>
          <a:xfrm flipH="1">
            <a:off x="8059613" y="5477249"/>
            <a:ext cx="2647715" cy="1380558"/>
            <a:chOff x="6820732" y="5542304"/>
            <a:chExt cx="2647715" cy="1274400"/>
          </a:xfrm>
        </p:grpSpPr>
        <p:sp>
          <p:nvSpPr>
            <p:cNvPr id="28" name="Google Shape;28;p2"/>
            <p:cNvSpPr/>
            <p:nvPr/>
          </p:nvSpPr>
          <p:spPr>
            <a:xfrm rot="-5400000">
              <a:off x="7154902" y="5930804"/>
              <a:ext cx="1274400" cy="497400"/>
            </a:xfrm>
            <a:prstGeom prst="chevron">
              <a:avLst>
                <a:gd fmla="val 21001" name="adj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 rot="-5400000">
              <a:off x="7836278" y="5930804"/>
              <a:ext cx="1274400" cy="497400"/>
            </a:xfrm>
            <a:prstGeom prst="chevron">
              <a:avLst>
                <a:gd fmla="val 21001" name="adj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 rot="-5400000">
              <a:off x="8582547" y="5930804"/>
              <a:ext cx="1274400" cy="497400"/>
            </a:xfrm>
            <a:prstGeom prst="chevron">
              <a:avLst>
                <a:gd fmla="val 21001" name="adj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 rot="-5400000">
              <a:off x="6432232" y="5930804"/>
              <a:ext cx="1274400" cy="497400"/>
            </a:xfrm>
            <a:prstGeom prst="chevron">
              <a:avLst>
                <a:gd fmla="val 21001" name="adj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2" name="Google Shape;32;p2"/>
          <p:cNvSpPr/>
          <p:nvPr/>
        </p:nvSpPr>
        <p:spPr>
          <a:xfrm rot="5400000">
            <a:off x="10690239" y="707962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3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2"/>
          <p:cNvSpPr/>
          <p:nvPr/>
        </p:nvSpPr>
        <p:spPr>
          <a:xfrm rot="5400000">
            <a:off x="10690239" y="2012703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4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2"/>
          <p:cNvSpPr/>
          <p:nvPr/>
        </p:nvSpPr>
        <p:spPr>
          <a:xfrm rot="5400000">
            <a:off x="10690239" y="3317444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5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2"/>
          <p:cNvSpPr/>
          <p:nvPr/>
        </p:nvSpPr>
        <p:spPr>
          <a:xfrm rot="5400000">
            <a:off x="10690239" y="4622184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2"/>
          <p:cNvSpPr/>
          <p:nvPr/>
        </p:nvSpPr>
        <p:spPr>
          <a:xfrm flipH="1">
            <a:off x="6204158" y="216316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7;p2"/>
          <p:cNvSpPr/>
          <p:nvPr/>
        </p:nvSpPr>
        <p:spPr>
          <a:xfrm flipH="1">
            <a:off x="6167779" y="197635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2"/>
          <p:cNvSpPr/>
          <p:nvPr/>
        </p:nvSpPr>
        <p:spPr>
          <a:xfrm flipH="1">
            <a:off x="6160895" y="149458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drawing&#10;&#10;Description automatically generated" id="39" name="Google Shape;39;p2"/>
          <p:cNvPicPr preferRelativeResize="0"/>
          <p:nvPr/>
        </p:nvPicPr>
        <p:blipFill rotWithShape="1">
          <a:blip r:embed="rId2">
            <a:alphaModFix amt="14000"/>
          </a:blip>
          <a:srcRect b="0" l="0" r="0" t="0"/>
          <a:stretch/>
        </p:blipFill>
        <p:spPr>
          <a:xfrm>
            <a:off x="6621947" y="386549"/>
            <a:ext cx="4215167" cy="5858763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2"/>
          <p:cNvSpPr txBox="1"/>
          <p:nvPr>
            <p:ph idx="1" type="subTitle"/>
          </p:nvPr>
        </p:nvSpPr>
        <p:spPr>
          <a:xfrm rot="-274435">
            <a:off x="1771662" y="2268757"/>
            <a:ext cx="2874153" cy="1056967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1" name="Google Shape;41;p2"/>
          <p:cNvSpPr txBox="1"/>
          <p:nvPr/>
        </p:nvSpPr>
        <p:spPr>
          <a:xfrm rot="5400000">
            <a:off x="10716975" y="7194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A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42" name="Google Shape;42;p2"/>
          <p:cNvSpPr txBox="1"/>
          <p:nvPr/>
        </p:nvSpPr>
        <p:spPr>
          <a:xfrm rot="5400000">
            <a:off x="10716975" y="20337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B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43" name="Google Shape;43;p2"/>
          <p:cNvSpPr txBox="1"/>
          <p:nvPr/>
        </p:nvSpPr>
        <p:spPr>
          <a:xfrm rot="5400000">
            <a:off x="10716975" y="3338438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C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44" name="Google Shape;44;p2"/>
          <p:cNvSpPr txBox="1"/>
          <p:nvPr/>
        </p:nvSpPr>
        <p:spPr>
          <a:xfrm rot="5400000">
            <a:off x="10716975" y="46432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D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grpSp>
        <p:nvGrpSpPr>
          <p:cNvPr id="45" name="Google Shape;45;p2"/>
          <p:cNvGrpSpPr/>
          <p:nvPr/>
        </p:nvGrpSpPr>
        <p:grpSpPr>
          <a:xfrm>
            <a:off x="5711068" y="542747"/>
            <a:ext cx="814200" cy="5409787"/>
            <a:chOff x="5669772" y="784614"/>
            <a:chExt cx="814200" cy="5409787"/>
          </a:xfrm>
        </p:grpSpPr>
        <p:sp>
          <p:nvSpPr>
            <p:cNvPr id="46" name="Google Shape;46;p2"/>
            <p:cNvSpPr/>
            <p:nvPr/>
          </p:nvSpPr>
          <p:spPr>
            <a:xfrm>
              <a:off x="5669772" y="784614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669772" y="1367001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669772" y="1949388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669772" y="2531775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669772" y="3114162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669772" y="3696549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669772" y="4278936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669772" y="4861323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669772" y="5443710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669772" y="6026101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" name="Google Shape;56;p2"/>
          <p:cNvSpPr txBox="1"/>
          <p:nvPr>
            <p:ph type="ctrTitle"/>
          </p:nvPr>
        </p:nvSpPr>
        <p:spPr>
          <a:xfrm>
            <a:off x="6599325" y="884375"/>
            <a:ext cx="42153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7" name="Google Shape;57;p2"/>
          <p:cNvSpPr txBox="1"/>
          <p:nvPr>
            <p:ph idx="2" type="body"/>
          </p:nvPr>
        </p:nvSpPr>
        <p:spPr>
          <a:xfrm>
            <a:off x="6587150" y="1628125"/>
            <a:ext cx="4215300" cy="4324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9">
  <p:cSld name="CUSTOM_5_1_1_1_1_1_1"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1"/>
          <p:cNvSpPr/>
          <p:nvPr/>
        </p:nvSpPr>
        <p:spPr>
          <a:xfrm flipH="1" rot="5400000">
            <a:off x="2372231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5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11"/>
          <p:cNvSpPr/>
          <p:nvPr/>
        </p:nvSpPr>
        <p:spPr>
          <a:xfrm flipH="1" rot="5400000">
            <a:off x="1674182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4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11"/>
          <p:cNvSpPr/>
          <p:nvPr/>
        </p:nvSpPr>
        <p:spPr>
          <a:xfrm flipH="1" rot="5400000">
            <a:off x="976127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3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p1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0" name="Google Shape;360;p11"/>
          <p:cNvSpPr/>
          <p:nvPr/>
        </p:nvSpPr>
        <p:spPr>
          <a:xfrm flipH="1" rot="5400000">
            <a:off x="7618013" y="5918807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11"/>
          <p:cNvSpPr/>
          <p:nvPr/>
        </p:nvSpPr>
        <p:spPr>
          <a:xfrm rot="5400000">
            <a:off x="10690239" y="707962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3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362;p11"/>
          <p:cNvSpPr/>
          <p:nvPr/>
        </p:nvSpPr>
        <p:spPr>
          <a:xfrm rot="5400000">
            <a:off x="10690239" y="2012703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4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p11"/>
          <p:cNvSpPr/>
          <p:nvPr/>
        </p:nvSpPr>
        <p:spPr>
          <a:xfrm rot="5400000">
            <a:off x="10690239" y="3317444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5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364;p11"/>
          <p:cNvSpPr/>
          <p:nvPr/>
        </p:nvSpPr>
        <p:spPr>
          <a:xfrm rot="5400000">
            <a:off x="10690239" y="4622184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365;p11"/>
          <p:cNvSpPr/>
          <p:nvPr/>
        </p:nvSpPr>
        <p:spPr>
          <a:xfrm rot="-5400000">
            <a:off x="4713632" y="368764"/>
            <a:ext cx="1164139" cy="497418"/>
          </a:xfrm>
          <a:custGeom>
            <a:rect b="b" l="l" r="r" t="t"/>
            <a:pathLst>
              <a:path extrusionOk="0" h="497418" w="1164139">
                <a:moveTo>
                  <a:pt x="1164139" y="0"/>
                </a:moveTo>
                <a:lnTo>
                  <a:pt x="1164139" y="497418"/>
                </a:lnTo>
                <a:lnTo>
                  <a:pt x="0" y="497418"/>
                </a:lnTo>
                <a:lnTo>
                  <a:pt x="104463" y="24870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47000">
                <a:schemeClr val="accent4"/>
              </a:gs>
              <a:gs pos="68000">
                <a:schemeClr val="accent4"/>
              </a:gs>
              <a:gs pos="84000">
                <a:srgbClr val="F2F2F2"/>
              </a:gs>
              <a:gs pos="96000">
                <a:schemeClr val="accent4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1146447" y="214347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1170045" y="184850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1206424" y="156337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drawing&#10;&#10;Description automatically generated" id="369" name="Google Shape;369;p11"/>
          <p:cNvPicPr preferRelativeResize="0"/>
          <p:nvPr/>
        </p:nvPicPr>
        <p:blipFill rotWithShape="1">
          <a:blip r:embed="rId2">
            <a:alphaModFix amt="14000"/>
          </a:blip>
          <a:srcRect b="0" l="0" r="0" t="0"/>
          <a:stretch/>
        </p:blipFill>
        <p:spPr>
          <a:xfrm>
            <a:off x="1417732" y="374751"/>
            <a:ext cx="4215167" cy="5858763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11"/>
          <p:cNvSpPr/>
          <p:nvPr/>
        </p:nvSpPr>
        <p:spPr>
          <a:xfrm flipH="1">
            <a:off x="6204158" y="216316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11"/>
          <p:cNvSpPr/>
          <p:nvPr/>
        </p:nvSpPr>
        <p:spPr>
          <a:xfrm flipH="1">
            <a:off x="6167779" y="197635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11"/>
          <p:cNvSpPr/>
          <p:nvPr/>
        </p:nvSpPr>
        <p:spPr>
          <a:xfrm flipH="1">
            <a:off x="6160895" y="149458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73" name="Google Shape;373;p11"/>
          <p:cNvGrpSpPr/>
          <p:nvPr/>
        </p:nvGrpSpPr>
        <p:grpSpPr>
          <a:xfrm>
            <a:off x="5711068" y="542747"/>
            <a:ext cx="814200" cy="5409787"/>
            <a:chOff x="5669772" y="784614"/>
            <a:chExt cx="814200" cy="5409787"/>
          </a:xfrm>
        </p:grpSpPr>
        <p:sp>
          <p:nvSpPr>
            <p:cNvPr id="374" name="Google Shape;374;p11"/>
            <p:cNvSpPr/>
            <p:nvPr/>
          </p:nvSpPr>
          <p:spPr>
            <a:xfrm>
              <a:off x="5669772" y="784614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11"/>
            <p:cNvSpPr/>
            <p:nvPr/>
          </p:nvSpPr>
          <p:spPr>
            <a:xfrm>
              <a:off x="5669772" y="1367001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376;p11"/>
            <p:cNvSpPr/>
            <p:nvPr/>
          </p:nvSpPr>
          <p:spPr>
            <a:xfrm>
              <a:off x="5669772" y="1949388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377;p11"/>
            <p:cNvSpPr/>
            <p:nvPr/>
          </p:nvSpPr>
          <p:spPr>
            <a:xfrm>
              <a:off x="5669772" y="2531775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378;p11"/>
            <p:cNvSpPr/>
            <p:nvPr/>
          </p:nvSpPr>
          <p:spPr>
            <a:xfrm>
              <a:off x="5669772" y="3114162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p11"/>
            <p:cNvSpPr/>
            <p:nvPr/>
          </p:nvSpPr>
          <p:spPr>
            <a:xfrm>
              <a:off x="5669772" y="3696549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380;p11"/>
            <p:cNvSpPr/>
            <p:nvPr/>
          </p:nvSpPr>
          <p:spPr>
            <a:xfrm>
              <a:off x="5669772" y="4278936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381;p11"/>
            <p:cNvSpPr/>
            <p:nvPr/>
          </p:nvSpPr>
          <p:spPr>
            <a:xfrm>
              <a:off x="5669772" y="4861323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p11"/>
            <p:cNvSpPr/>
            <p:nvPr/>
          </p:nvSpPr>
          <p:spPr>
            <a:xfrm>
              <a:off x="5669772" y="5443710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383;p11"/>
            <p:cNvSpPr/>
            <p:nvPr/>
          </p:nvSpPr>
          <p:spPr>
            <a:xfrm>
              <a:off x="5669772" y="6026101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drawing&#10;&#10;Description automatically generated" id="384" name="Google Shape;384;p11"/>
          <p:cNvPicPr preferRelativeResize="0"/>
          <p:nvPr/>
        </p:nvPicPr>
        <p:blipFill rotWithShape="1">
          <a:blip r:embed="rId2">
            <a:alphaModFix amt="14000"/>
          </a:blip>
          <a:srcRect b="0" l="0" r="0" t="0"/>
          <a:stretch/>
        </p:blipFill>
        <p:spPr>
          <a:xfrm>
            <a:off x="6621947" y="386549"/>
            <a:ext cx="4215167" cy="5858763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11"/>
          <p:cNvSpPr txBox="1"/>
          <p:nvPr/>
        </p:nvSpPr>
        <p:spPr>
          <a:xfrm rot="5400000">
            <a:off x="10716975" y="7194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A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386" name="Google Shape;386;p11"/>
          <p:cNvSpPr txBox="1"/>
          <p:nvPr/>
        </p:nvSpPr>
        <p:spPr>
          <a:xfrm rot="5400000">
            <a:off x="10716975" y="20337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B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387" name="Google Shape;387;p11"/>
          <p:cNvSpPr txBox="1"/>
          <p:nvPr/>
        </p:nvSpPr>
        <p:spPr>
          <a:xfrm rot="5400000">
            <a:off x="10716975" y="3338438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C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388" name="Google Shape;388;p11"/>
          <p:cNvSpPr txBox="1"/>
          <p:nvPr/>
        </p:nvSpPr>
        <p:spPr>
          <a:xfrm rot="5400000">
            <a:off x="10716975" y="46432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D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389" name="Google Shape;389;p11"/>
          <p:cNvSpPr txBox="1"/>
          <p:nvPr/>
        </p:nvSpPr>
        <p:spPr>
          <a:xfrm>
            <a:off x="1341525" y="472875"/>
            <a:ext cx="13314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DATE: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90" name="Google Shape;390;p11"/>
          <p:cNvSpPr txBox="1"/>
          <p:nvPr/>
        </p:nvSpPr>
        <p:spPr>
          <a:xfrm>
            <a:off x="6603450" y="472875"/>
            <a:ext cx="13314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DATE: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91" name="Google Shape;391;p11"/>
          <p:cNvSpPr txBox="1"/>
          <p:nvPr>
            <p:ph idx="1" type="body"/>
          </p:nvPr>
        </p:nvSpPr>
        <p:spPr>
          <a:xfrm>
            <a:off x="6650575" y="884375"/>
            <a:ext cx="4215300" cy="5068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392" name="Google Shape;392;p11"/>
          <p:cNvSpPr txBox="1"/>
          <p:nvPr>
            <p:ph type="ctrTitle"/>
          </p:nvPr>
        </p:nvSpPr>
        <p:spPr>
          <a:xfrm>
            <a:off x="1341525" y="884375"/>
            <a:ext cx="42153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93" name="Google Shape;393;p11"/>
          <p:cNvSpPr txBox="1"/>
          <p:nvPr>
            <p:ph idx="2" type="body"/>
          </p:nvPr>
        </p:nvSpPr>
        <p:spPr>
          <a:xfrm>
            <a:off x="1329350" y="1628125"/>
            <a:ext cx="4215300" cy="4324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0">
  <p:cSld name="CUSTOM_5_1_1_1_1_1_1_1"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2"/>
          <p:cNvSpPr/>
          <p:nvPr/>
        </p:nvSpPr>
        <p:spPr>
          <a:xfrm flipH="1" rot="5400000">
            <a:off x="2372231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5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12"/>
          <p:cNvSpPr/>
          <p:nvPr/>
        </p:nvSpPr>
        <p:spPr>
          <a:xfrm flipH="1" rot="5400000">
            <a:off x="1674182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4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12"/>
          <p:cNvSpPr/>
          <p:nvPr/>
        </p:nvSpPr>
        <p:spPr>
          <a:xfrm flipH="1" rot="5400000">
            <a:off x="976127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3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1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9" name="Google Shape;399;p12"/>
          <p:cNvSpPr/>
          <p:nvPr/>
        </p:nvSpPr>
        <p:spPr>
          <a:xfrm rot="5400000">
            <a:off x="10690239" y="707962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3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12"/>
          <p:cNvSpPr/>
          <p:nvPr/>
        </p:nvSpPr>
        <p:spPr>
          <a:xfrm rot="5400000">
            <a:off x="10690239" y="2012703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4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12"/>
          <p:cNvSpPr/>
          <p:nvPr/>
        </p:nvSpPr>
        <p:spPr>
          <a:xfrm rot="5400000">
            <a:off x="10690239" y="3317444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5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12"/>
          <p:cNvSpPr/>
          <p:nvPr/>
        </p:nvSpPr>
        <p:spPr>
          <a:xfrm rot="5400000">
            <a:off x="10690239" y="4622184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403;p12"/>
          <p:cNvSpPr/>
          <p:nvPr/>
        </p:nvSpPr>
        <p:spPr>
          <a:xfrm rot="-5400000">
            <a:off x="4713632" y="368764"/>
            <a:ext cx="1164139" cy="497418"/>
          </a:xfrm>
          <a:custGeom>
            <a:rect b="b" l="l" r="r" t="t"/>
            <a:pathLst>
              <a:path extrusionOk="0" h="497418" w="1164139">
                <a:moveTo>
                  <a:pt x="1164139" y="0"/>
                </a:moveTo>
                <a:lnTo>
                  <a:pt x="1164139" y="497418"/>
                </a:lnTo>
                <a:lnTo>
                  <a:pt x="0" y="497418"/>
                </a:lnTo>
                <a:lnTo>
                  <a:pt x="104463" y="24870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47000">
                <a:schemeClr val="accent4"/>
              </a:gs>
              <a:gs pos="68000">
                <a:schemeClr val="accent4"/>
              </a:gs>
              <a:gs pos="84000">
                <a:srgbClr val="F2F2F2"/>
              </a:gs>
              <a:gs pos="96000">
                <a:schemeClr val="accent4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404;p12"/>
          <p:cNvSpPr/>
          <p:nvPr/>
        </p:nvSpPr>
        <p:spPr>
          <a:xfrm>
            <a:off x="1146447" y="214347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405;p12"/>
          <p:cNvSpPr/>
          <p:nvPr/>
        </p:nvSpPr>
        <p:spPr>
          <a:xfrm>
            <a:off x="1170045" y="184850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12"/>
          <p:cNvSpPr/>
          <p:nvPr/>
        </p:nvSpPr>
        <p:spPr>
          <a:xfrm>
            <a:off x="1206424" y="156337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drawing&#10;&#10;Description automatically generated" id="407" name="Google Shape;407;p12"/>
          <p:cNvPicPr preferRelativeResize="0"/>
          <p:nvPr/>
        </p:nvPicPr>
        <p:blipFill rotWithShape="1">
          <a:blip r:embed="rId2">
            <a:alphaModFix amt="14000"/>
          </a:blip>
          <a:srcRect b="0" l="0" r="0" t="0"/>
          <a:stretch/>
        </p:blipFill>
        <p:spPr>
          <a:xfrm>
            <a:off x="1417732" y="374751"/>
            <a:ext cx="4215167" cy="5858763"/>
          </a:xfrm>
          <a:prstGeom prst="rect">
            <a:avLst/>
          </a:prstGeom>
          <a:noFill/>
          <a:ln>
            <a:noFill/>
          </a:ln>
        </p:spPr>
      </p:pic>
      <p:sp>
        <p:nvSpPr>
          <p:cNvPr id="408" name="Google Shape;408;p12"/>
          <p:cNvSpPr/>
          <p:nvPr/>
        </p:nvSpPr>
        <p:spPr>
          <a:xfrm flipH="1">
            <a:off x="6204158" y="216316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12"/>
          <p:cNvSpPr/>
          <p:nvPr/>
        </p:nvSpPr>
        <p:spPr>
          <a:xfrm flipH="1">
            <a:off x="6167779" y="197635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12"/>
          <p:cNvSpPr/>
          <p:nvPr/>
        </p:nvSpPr>
        <p:spPr>
          <a:xfrm flipH="1">
            <a:off x="6160895" y="149458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1" name="Google Shape;411;p12"/>
          <p:cNvGrpSpPr/>
          <p:nvPr/>
        </p:nvGrpSpPr>
        <p:grpSpPr>
          <a:xfrm>
            <a:off x="5711068" y="542747"/>
            <a:ext cx="814200" cy="5409787"/>
            <a:chOff x="5669772" y="784614"/>
            <a:chExt cx="814200" cy="5409787"/>
          </a:xfrm>
        </p:grpSpPr>
        <p:sp>
          <p:nvSpPr>
            <p:cNvPr id="412" name="Google Shape;412;p12"/>
            <p:cNvSpPr/>
            <p:nvPr/>
          </p:nvSpPr>
          <p:spPr>
            <a:xfrm>
              <a:off x="5669772" y="784614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12"/>
            <p:cNvSpPr/>
            <p:nvPr/>
          </p:nvSpPr>
          <p:spPr>
            <a:xfrm>
              <a:off x="5669772" y="1367001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414;p12"/>
            <p:cNvSpPr/>
            <p:nvPr/>
          </p:nvSpPr>
          <p:spPr>
            <a:xfrm>
              <a:off x="5669772" y="1949388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415;p12"/>
            <p:cNvSpPr/>
            <p:nvPr/>
          </p:nvSpPr>
          <p:spPr>
            <a:xfrm>
              <a:off x="5669772" y="2531775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416;p12"/>
            <p:cNvSpPr/>
            <p:nvPr/>
          </p:nvSpPr>
          <p:spPr>
            <a:xfrm>
              <a:off x="5669772" y="3114162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12"/>
            <p:cNvSpPr/>
            <p:nvPr/>
          </p:nvSpPr>
          <p:spPr>
            <a:xfrm>
              <a:off x="5669772" y="3696549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12"/>
            <p:cNvSpPr/>
            <p:nvPr/>
          </p:nvSpPr>
          <p:spPr>
            <a:xfrm>
              <a:off x="5669772" y="4278936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419;p12"/>
            <p:cNvSpPr/>
            <p:nvPr/>
          </p:nvSpPr>
          <p:spPr>
            <a:xfrm>
              <a:off x="5669772" y="4861323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420;p12"/>
            <p:cNvSpPr/>
            <p:nvPr/>
          </p:nvSpPr>
          <p:spPr>
            <a:xfrm>
              <a:off x="5669772" y="5443710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421;p12"/>
            <p:cNvSpPr/>
            <p:nvPr/>
          </p:nvSpPr>
          <p:spPr>
            <a:xfrm>
              <a:off x="5669772" y="6026101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drawing&#10;&#10;Description automatically generated" id="422" name="Google Shape;422;p12"/>
          <p:cNvPicPr preferRelativeResize="0"/>
          <p:nvPr/>
        </p:nvPicPr>
        <p:blipFill rotWithShape="1">
          <a:blip r:embed="rId2">
            <a:alphaModFix amt="14000"/>
          </a:blip>
          <a:srcRect b="0" l="0" r="0" t="0"/>
          <a:stretch/>
        </p:blipFill>
        <p:spPr>
          <a:xfrm>
            <a:off x="6621947" y="386549"/>
            <a:ext cx="4215167" cy="5858763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12"/>
          <p:cNvSpPr/>
          <p:nvPr/>
        </p:nvSpPr>
        <p:spPr>
          <a:xfrm flipH="1" rot="5400000">
            <a:off x="3122788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6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12"/>
          <p:cNvSpPr txBox="1"/>
          <p:nvPr/>
        </p:nvSpPr>
        <p:spPr>
          <a:xfrm rot="5400000">
            <a:off x="10716975" y="7194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A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425" name="Google Shape;425;p12"/>
          <p:cNvSpPr txBox="1"/>
          <p:nvPr/>
        </p:nvSpPr>
        <p:spPr>
          <a:xfrm rot="5400000">
            <a:off x="10716975" y="20337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B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426" name="Google Shape;426;p12"/>
          <p:cNvSpPr txBox="1"/>
          <p:nvPr/>
        </p:nvSpPr>
        <p:spPr>
          <a:xfrm rot="5400000">
            <a:off x="10716975" y="3338438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C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427" name="Google Shape;427;p12"/>
          <p:cNvSpPr txBox="1"/>
          <p:nvPr/>
        </p:nvSpPr>
        <p:spPr>
          <a:xfrm rot="5400000">
            <a:off x="10716975" y="46432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D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428" name="Google Shape;428;p12"/>
          <p:cNvSpPr txBox="1"/>
          <p:nvPr/>
        </p:nvSpPr>
        <p:spPr>
          <a:xfrm>
            <a:off x="1341525" y="472875"/>
            <a:ext cx="13314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DATE: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429" name="Google Shape;429;p12"/>
          <p:cNvSpPr txBox="1"/>
          <p:nvPr/>
        </p:nvSpPr>
        <p:spPr>
          <a:xfrm>
            <a:off x="6603450" y="472875"/>
            <a:ext cx="13314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DATE: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430" name="Google Shape;430;p12"/>
          <p:cNvSpPr txBox="1"/>
          <p:nvPr>
            <p:ph idx="1" type="body"/>
          </p:nvPr>
        </p:nvSpPr>
        <p:spPr>
          <a:xfrm>
            <a:off x="6650575" y="884375"/>
            <a:ext cx="4215300" cy="5068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431" name="Google Shape;431;p12"/>
          <p:cNvSpPr txBox="1"/>
          <p:nvPr>
            <p:ph type="ctrTitle"/>
          </p:nvPr>
        </p:nvSpPr>
        <p:spPr>
          <a:xfrm>
            <a:off x="1341525" y="884375"/>
            <a:ext cx="42153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32" name="Google Shape;432;p12"/>
          <p:cNvSpPr txBox="1"/>
          <p:nvPr>
            <p:ph idx="2" type="body"/>
          </p:nvPr>
        </p:nvSpPr>
        <p:spPr>
          <a:xfrm>
            <a:off x="1329350" y="1628125"/>
            <a:ext cx="4215300" cy="4324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1">
  <p:cSld name="CUSTOM_10"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3"/>
          <p:cNvSpPr/>
          <p:nvPr/>
        </p:nvSpPr>
        <p:spPr>
          <a:xfrm flipH="1" rot="5400000">
            <a:off x="2372231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5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13"/>
          <p:cNvSpPr/>
          <p:nvPr/>
        </p:nvSpPr>
        <p:spPr>
          <a:xfrm flipH="1" rot="5400000">
            <a:off x="1674182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4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13"/>
          <p:cNvSpPr/>
          <p:nvPr/>
        </p:nvSpPr>
        <p:spPr>
          <a:xfrm flipH="1" rot="5400000">
            <a:off x="976127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3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13"/>
          <p:cNvSpPr/>
          <p:nvPr/>
        </p:nvSpPr>
        <p:spPr>
          <a:xfrm flipH="1" rot="5400000">
            <a:off x="3122788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6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1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9" name="Google Shape;439;p13"/>
          <p:cNvSpPr/>
          <p:nvPr/>
        </p:nvSpPr>
        <p:spPr>
          <a:xfrm rot="-5400000">
            <a:off x="4713632" y="368764"/>
            <a:ext cx="1164139" cy="497418"/>
          </a:xfrm>
          <a:custGeom>
            <a:rect b="b" l="l" r="r" t="t"/>
            <a:pathLst>
              <a:path extrusionOk="0" h="497418" w="1164139">
                <a:moveTo>
                  <a:pt x="1164139" y="0"/>
                </a:moveTo>
                <a:lnTo>
                  <a:pt x="1164139" y="497418"/>
                </a:lnTo>
                <a:lnTo>
                  <a:pt x="0" y="497418"/>
                </a:lnTo>
                <a:lnTo>
                  <a:pt x="104463" y="24870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47000">
                <a:schemeClr val="accent4"/>
              </a:gs>
              <a:gs pos="68000">
                <a:schemeClr val="accent4"/>
              </a:gs>
              <a:gs pos="84000">
                <a:srgbClr val="F2F2F2"/>
              </a:gs>
              <a:gs pos="96000">
                <a:schemeClr val="accent4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p13"/>
          <p:cNvSpPr/>
          <p:nvPr/>
        </p:nvSpPr>
        <p:spPr>
          <a:xfrm>
            <a:off x="1146447" y="214347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p13"/>
          <p:cNvSpPr/>
          <p:nvPr/>
        </p:nvSpPr>
        <p:spPr>
          <a:xfrm>
            <a:off x="1170045" y="184850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13"/>
          <p:cNvSpPr/>
          <p:nvPr/>
        </p:nvSpPr>
        <p:spPr>
          <a:xfrm rot="5400000">
            <a:off x="10690239" y="2012703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4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443;p13"/>
          <p:cNvSpPr/>
          <p:nvPr/>
        </p:nvSpPr>
        <p:spPr>
          <a:xfrm rot="5400000">
            <a:off x="10690239" y="3317444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5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444;p13"/>
          <p:cNvSpPr/>
          <p:nvPr/>
        </p:nvSpPr>
        <p:spPr>
          <a:xfrm rot="5400000">
            <a:off x="10690239" y="4622184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13"/>
          <p:cNvSpPr/>
          <p:nvPr/>
        </p:nvSpPr>
        <p:spPr>
          <a:xfrm flipH="1">
            <a:off x="6204158" y="216316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446;p13"/>
          <p:cNvSpPr/>
          <p:nvPr/>
        </p:nvSpPr>
        <p:spPr>
          <a:xfrm flipH="1">
            <a:off x="6167779" y="197635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p13"/>
          <p:cNvSpPr/>
          <p:nvPr/>
        </p:nvSpPr>
        <p:spPr>
          <a:xfrm flipH="1">
            <a:off x="6160895" y="149458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drawing&#10;&#10;Description automatically generated" id="448" name="Google Shape;448;p13"/>
          <p:cNvPicPr preferRelativeResize="0"/>
          <p:nvPr/>
        </p:nvPicPr>
        <p:blipFill rotWithShape="1">
          <a:blip r:embed="rId2">
            <a:alphaModFix amt="14000"/>
          </a:blip>
          <a:srcRect b="0" l="0" r="0" t="0"/>
          <a:stretch/>
        </p:blipFill>
        <p:spPr>
          <a:xfrm>
            <a:off x="6621947" y="386549"/>
            <a:ext cx="4215167" cy="5858763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13"/>
          <p:cNvSpPr/>
          <p:nvPr/>
        </p:nvSpPr>
        <p:spPr>
          <a:xfrm>
            <a:off x="1206424" y="156337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drawing&#10;&#10;Description automatically generated" id="450" name="Google Shape;450;p13"/>
          <p:cNvPicPr preferRelativeResize="0"/>
          <p:nvPr/>
        </p:nvPicPr>
        <p:blipFill rotWithShape="1">
          <a:blip r:embed="rId2">
            <a:alphaModFix amt="14000"/>
          </a:blip>
          <a:srcRect b="0" l="0" r="0" t="0"/>
          <a:stretch/>
        </p:blipFill>
        <p:spPr>
          <a:xfrm>
            <a:off x="1417732" y="374751"/>
            <a:ext cx="4215167" cy="58587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1" name="Google Shape;451;p13"/>
          <p:cNvGrpSpPr/>
          <p:nvPr/>
        </p:nvGrpSpPr>
        <p:grpSpPr>
          <a:xfrm>
            <a:off x="5711068" y="542747"/>
            <a:ext cx="814200" cy="5409787"/>
            <a:chOff x="5669772" y="784614"/>
            <a:chExt cx="814200" cy="5409787"/>
          </a:xfrm>
        </p:grpSpPr>
        <p:sp>
          <p:nvSpPr>
            <p:cNvPr id="452" name="Google Shape;452;p13"/>
            <p:cNvSpPr/>
            <p:nvPr/>
          </p:nvSpPr>
          <p:spPr>
            <a:xfrm>
              <a:off x="5669772" y="784614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5669772" y="1367001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454;p13"/>
            <p:cNvSpPr/>
            <p:nvPr/>
          </p:nvSpPr>
          <p:spPr>
            <a:xfrm>
              <a:off x="5669772" y="1949388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455;p13"/>
            <p:cNvSpPr/>
            <p:nvPr/>
          </p:nvSpPr>
          <p:spPr>
            <a:xfrm>
              <a:off x="5669772" y="2531775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5669772" y="3114162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457;p13"/>
            <p:cNvSpPr/>
            <p:nvPr/>
          </p:nvSpPr>
          <p:spPr>
            <a:xfrm>
              <a:off x="5669772" y="3696549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p13"/>
            <p:cNvSpPr/>
            <p:nvPr/>
          </p:nvSpPr>
          <p:spPr>
            <a:xfrm>
              <a:off x="5669772" y="4278936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5669772" y="4861323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5669772" y="5443710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5669772" y="6026101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2" name="Google Shape;462;p13"/>
          <p:cNvSpPr/>
          <p:nvPr/>
        </p:nvSpPr>
        <p:spPr>
          <a:xfrm rot="5400000">
            <a:off x="10690239" y="707962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3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463;p13"/>
          <p:cNvSpPr txBox="1"/>
          <p:nvPr/>
        </p:nvSpPr>
        <p:spPr>
          <a:xfrm rot="5400000">
            <a:off x="10716975" y="7194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A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464" name="Google Shape;464;p13"/>
          <p:cNvSpPr txBox="1"/>
          <p:nvPr/>
        </p:nvSpPr>
        <p:spPr>
          <a:xfrm rot="5400000">
            <a:off x="10716975" y="20337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B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465" name="Google Shape;465;p13"/>
          <p:cNvSpPr txBox="1"/>
          <p:nvPr/>
        </p:nvSpPr>
        <p:spPr>
          <a:xfrm rot="5400000">
            <a:off x="10716975" y="3338438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C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466" name="Google Shape;466;p13"/>
          <p:cNvSpPr txBox="1"/>
          <p:nvPr/>
        </p:nvSpPr>
        <p:spPr>
          <a:xfrm rot="5400000">
            <a:off x="10716975" y="46432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D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467" name="Google Shape;467;p13"/>
          <p:cNvSpPr txBox="1"/>
          <p:nvPr/>
        </p:nvSpPr>
        <p:spPr>
          <a:xfrm>
            <a:off x="1341525" y="472875"/>
            <a:ext cx="13314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DATE: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468" name="Google Shape;468;p13"/>
          <p:cNvSpPr txBox="1"/>
          <p:nvPr/>
        </p:nvSpPr>
        <p:spPr>
          <a:xfrm>
            <a:off x="6603450" y="472875"/>
            <a:ext cx="13314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DATE: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469" name="Google Shape;469;p13"/>
          <p:cNvSpPr txBox="1"/>
          <p:nvPr>
            <p:ph type="ctrTitle"/>
          </p:nvPr>
        </p:nvSpPr>
        <p:spPr>
          <a:xfrm>
            <a:off x="1341525" y="884375"/>
            <a:ext cx="42153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70" name="Google Shape;470;p13"/>
          <p:cNvSpPr txBox="1"/>
          <p:nvPr>
            <p:ph idx="1" type="body"/>
          </p:nvPr>
        </p:nvSpPr>
        <p:spPr>
          <a:xfrm>
            <a:off x="1329350" y="1628125"/>
            <a:ext cx="4215300" cy="4324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471" name="Google Shape;471;p13"/>
          <p:cNvSpPr txBox="1"/>
          <p:nvPr>
            <p:ph idx="2" type="body"/>
          </p:nvPr>
        </p:nvSpPr>
        <p:spPr>
          <a:xfrm>
            <a:off x="6650575" y="884375"/>
            <a:ext cx="4215300" cy="5068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2">
  <p:cSld name="CUSTOM_10_1"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14"/>
          <p:cNvSpPr/>
          <p:nvPr/>
        </p:nvSpPr>
        <p:spPr>
          <a:xfrm flipH="1" rot="5400000">
            <a:off x="2372231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5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474;p14"/>
          <p:cNvSpPr/>
          <p:nvPr/>
        </p:nvSpPr>
        <p:spPr>
          <a:xfrm flipH="1" rot="5400000">
            <a:off x="1674182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4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14"/>
          <p:cNvSpPr/>
          <p:nvPr/>
        </p:nvSpPr>
        <p:spPr>
          <a:xfrm flipH="1" rot="5400000">
            <a:off x="976127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3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476;p14"/>
          <p:cNvSpPr/>
          <p:nvPr/>
        </p:nvSpPr>
        <p:spPr>
          <a:xfrm flipH="1" rot="5400000">
            <a:off x="3122788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6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1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78" name="Google Shape;478;p14"/>
          <p:cNvSpPr/>
          <p:nvPr/>
        </p:nvSpPr>
        <p:spPr>
          <a:xfrm rot="-5400000">
            <a:off x="4713632" y="368764"/>
            <a:ext cx="1164139" cy="497418"/>
          </a:xfrm>
          <a:custGeom>
            <a:rect b="b" l="l" r="r" t="t"/>
            <a:pathLst>
              <a:path extrusionOk="0" h="497418" w="1164139">
                <a:moveTo>
                  <a:pt x="1164139" y="0"/>
                </a:moveTo>
                <a:lnTo>
                  <a:pt x="1164139" y="497418"/>
                </a:lnTo>
                <a:lnTo>
                  <a:pt x="0" y="497418"/>
                </a:lnTo>
                <a:lnTo>
                  <a:pt x="104463" y="24870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47000">
                <a:schemeClr val="accent4"/>
              </a:gs>
              <a:gs pos="68000">
                <a:schemeClr val="accent4"/>
              </a:gs>
              <a:gs pos="84000">
                <a:srgbClr val="F2F2F2"/>
              </a:gs>
              <a:gs pos="96000">
                <a:schemeClr val="accent4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14"/>
          <p:cNvSpPr/>
          <p:nvPr/>
        </p:nvSpPr>
        <p:spPr>
          <a:xfrm>
            <a:off x="1146447" y="214347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14"/>
          <p:cNvSpPr/>
          <p:nvPr/>
        </p:nvSpPr>
        <p:spPr>
          <a:xfrm>
            <a:off x="1170045" y="184850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14"/>
          <p:cNvSpPr/>
          <p:nvPr/>
        </p:nvSpPr>
        <p:spPr>
          <a:xfrm rot="5400000">
            <a:off x="10690239" y="2012703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4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p14"/>
          <p:cNvSpPr/>
          <p:nvPr/>
        </p:nvSpPr>
        <p:spPr>
          <a:xfrm rot="5400000">
            <a:off x="10690239" y="3317444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5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14"/>
          <p:cNvSpPr/>
          <p:nvPr/>
        </p:nvSpPr>
        <p:spPr>
          <a:xfrm rot="5400000">
            <a:off x="10690239" y="4622184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14"/>
          <p:cNvSpPr/>
          <p:nvPr/>
        </p:nvSpPr>
        <p:spPr>
          <a:xfrm flipH="1">
            <a:off x="6204158" y="216316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14"/>
          <p:cNvSpPr/>
          <p:nvPr/>
        </p:nvSpPr>
        <p:spPr>
          <a:xfrm flipH="1">
            <a:off x="6167779" y="197635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14"/>
          <p:cNvSpPr/>
          <p:nvPr/>
        </p:nvSpPr>
        <p:spPr>
          <a:xfrm flipH="1">
            <a:off x="6160895" y="149458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drawing&#10;&#10;Description automatically generated" id="487" name="Google Shape;487;p14"/>
          <p:cNvPicPr preferRelativeResize="0"/>
          <p:nvPr/>
        </p:nvPicPr>
        <p:blipFill rotWithShape="1">
          <a:blip r:embed="rId2">
            <a:alphaModFix amt="14000"/>
          </a:blip>
          <a:srcRect b="0" l="0" r="0" t="0"/>
          <a:stretch/>
        </p:blipFill>
        <p:spPr>
          <a:xfrm>
            <a:off x="6621947" y="386549"/>
            <a:ext cx="4215167" cy="5858763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14"/>
          <p:cNvSpPr/>
          <p:nvPr/>
        </p:nvSpPr>
        <p:spPr>
          <a:xfrm>
            <a:off x="1206424" y="156337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drawing&#10;&#10;Description automatically generated" id="489" name="Google Shape;489;p14"/>
          <p:cNvPicPr preferRelativeResize="0"/>
          <p:nvPr/>
        </p:nvPicPr>
        <p:blipFill rotWithShape="1">
          <a:blip r:embed="rId2">
            <a:alphaModFix amt="14000"/>
          </a:blip>
          <a:srcRect b="0" l="0" r="0" t="0"/>
          <a:stretch/>
        </p:blipFill>
        <p:spPr>
          <a:xfrm>
            <a:off x="1417732" y="374751"/>
            <a:ext cx="4215167" cy="58587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0" name="Google Shape;490;p14"/>
          <p:cNvGrpSpPr/>
          <p:nvPr/>
        </p:nvGrpSpPr>
        <p:grpSpPr>
          <a:xfrm>
            <a:off x="5711068" y="542747"/>
            <a:ext cx="814200" cy="5409787"/>
            <a:chOff x="5669772" y="784614"/>
            <a:chExt cx="814200" cy="5409787"/>
          </a:xfrm>
        </p:grpSpPr>
        <p:sp>
          <p:nvSpPr>
            <p:cNvPr id="491" name="Google Shape;491;p14"/>
            <p:cNvSpPr/>
            <p:nvPr/>
          </p:nvSpPr>
          <p:spPr>
            <a:xfrm>
              <a:off x="5669772" y="784614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492;p14"/>
            <p:cNvSpPr/>
            <p:nvPr/>
          </p:nvSpPr>
          <p:spPr>
            <a:xfrm>
              <a:off x="5669772" y="1367001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493;p14"/>
            <p:cNvSpPr/>
            <p:nvPr/>
          </p:nvSpPr>
          <p:spPr>
            <a:xfrm>
              <a:off x="5669772" y="1949388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14"/>
            <p:cNvSpPr/>
            <p:nvPr/>
          </p:nvSpPr>
          <p:spPr>
            <a:xfrm>
              <a:off x="5669772" y="2531775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14"/>
            <p:cNvSpPr/>
            <p:nvPr/>
          </p:nvSpPr>
          <p:spPr>
            <a:xfrm>
              <a:off x="5669772" y="3114162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496;p14"/>
            <p:cNvSpPr/>
            <p:nvPr/>
          </p:nvSpPr>
          <p:spPr>
            <a:xfrm>
              <a:off x="5669772" y="3696549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497;p14"/>
            <p:cNvSpPr/>
            <p:nvPr/>
          </p:nvSpPr>
          <p:spPr>
            <a:xfrm>
              <a:off x="5669772" y="4278936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14"/>
            <p:cNvSpPr/>
            <p:nvPr/>
          </p:nvSpPr>
          <p:spPr>
            <a:xfrm>
              <a:off x="5669772" y="4861323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14"/>
            <p:cNvSpPr/>
            <p:nvPr/>
          </p:nvSpPr>
          <p:spPr>
            <a:xfrm>
              <a:off x="5669772" y="5443710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500;p14"/>
            <p:cNvSpPr/>
            <p:nvPr/>
          </p:nvSpPr>
          <p:spPr>
            <a:xfrm>
              <a:off x="5669772" y="6026101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1" name="Google Shape;501;p14"/>
          <p:cNvSpPr/>
          <p:nvPr/>
        </p:nvSpPr>
        <p:spPr>
          <a:xfrm flipH="1" rot="-5400000">
            <a:off x="464102" y="707962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3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502;p14"/>
          <p:cNvSpPr txBox="1"/>
          <p:nvPr/>
        </p:nvSpPr>
        <p:spPr>
          <a:xfrm rot="5400000">
            <a:off x="10716975" y="20337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B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503" name="Google Shape;503;p14"/>
          <p:cNvSpPr txBox="1"/>
          <p:nvPr/>
        </p:nvSpPr>
        <p:spPr>
          <a:xfrm rot="5400000">
            <a:off x="10716975" y="3338438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C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504" name="Google Shape;504;p14"/>
          <p:cNvSpPr txBox="1"/>
          <p:nvPr/>
        </p:nvSpPr>
        <p:spPr>
          <a:xfrm rot="5400000">
            <a:off x="10716975" y="46432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D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505" name="Google Shape;505;p14"/>
          <p:cNvSpPr txBox="1"/>
          <p:nvPr/>
        </p:nvSpPr>
        <p:spPr>
          <a:xfrm rot="-5400000">
            <a:off x="429975" y="7194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A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506" name="Google Shape;506;p14"/>
          <p:cNvSpPr txBox="1"/>
          <p:nvPr/>
        </p:nvSpPr>
        <p:spPr>
          <a:xfrm>
            <a:off x="1341525" y="472875"/>
            <a:ext cx="13314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DATE: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507" name="Google Shape;507;p14"/>
          <p:cNvSpPr txBox="1"/>
          <p:nvPr/>
        </p:nvSpPr>
        <p:spPr>
          <a:xfrm>
            <a:off x="6603450" y="472875"/>
            <a:ext cx="13314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DATE: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508" name="Google Shape;508;p14"/>
          <p:cNvSpPr txBox="1"/>
          <p:nvPr>
            <p:ph idx="1" type="body"/>
          </p:nvPr>
        </p:nvSpPr>
        <p:spPr>
          <a:xfrm>
            <a:off x="6650575" y="884375"/>
            <a:ext cx="4215300" cy="5068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509" name="Google Shape;509;p14"/>
          <p:cNvSpPr txBox="1"/>
          <p:nvPr>
            <p:ph type="ctrTitle"/>
          </p:nvPr>
        </p:nvSpPr>
        <p:spPr>
          <a:xfrm>
            <a:off x="1341525" y="884375"/>
            <a:ext cx="42153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10" name="Google Shape;510;p14"/>
          <p:cNvSpPr txBox="1"/>
          <p:nvPr>
            <p:ph idx="2" type="body"/>
          </p:nvPr>
        </p:nvSpPr>
        <p:spPr>
          <a:xfrm>
            <a:off x="1329350" y="1628125"/>
            <a:ext cx="4215300" cy="4324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2 midle">
  <p:cSld name="CUSTOM_10_1_2"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15"/>
          <p:cNvSpPr/>
          <p:nvPr/>
        </p:nvSpPr>
        <p:spPr>
          <a:xfrm flipH="1" rot="-5400000">
            <a:off x="464102" y="707962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3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15"/>
          <p:cNvSpPr txBox="1"/>
          <p:nvPr/>
        </p:nvSpPr>
        <p:spPr>
          <a:xfrm rot="-5400000">
            <a:off x="429975" y="7194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A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514" name="Google Shape;514;p15"/>
          <p:cNvSpPr/>
          <p:nvPr/>
        </p:nvSpPr>
        <p:spPr>
          <a:xfrm flipH="1" rot="5400000">
            <a:off x="2372231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5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515;p15"/>
          <p:cNvSpPr/>
          <p:nvPr/>
        </p:nvSpPr>
        <p:spPr>
          <a:xfrm flipH="1" rot="5400000">
            <a:off x="1674182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4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516;p15"/>
          <p:cNvSpPr/>
          <p:nvPr/>
        </p:nvSpPr>
        <p:spPr>
          <a:xfrm flipH="1" rot="5400000">
            <a:off x="976127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3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15"/>
          <p:cNvSpPr/>
          <p:nvPr/>
        </p:nvSpPr>
        <p:spPr>
          <a:xfrm flipH="1" rot="5400000">
            <a:off x="3122788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6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518;p1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9" name="Google Shape;519;p15"/>
          <p:cNvSpPr/>
          <p:nvPr/>
        </p:nvSpPr>
        <p:spPr>
          <a:xfrm rot="-5400000">
            <a:off x="4713632" y="368764"/>
            <a:ext cx="1164139" cy="497418"/>
          </a:xfrm>
          <a:custGeom>
            <a:rect b="b" l="l" r="r" t="t"/>
            <a:pathLst>
              <a:path extrusionOk="0" h="497418" w="1164139">
                <a:moveTo>
                  <a:pt x="1164139" y="0"/>
                </a:moveTo>
                <a:lnTo>
                  <a:pt x="1164139" y="497418"/>
                </a:lnTo>
                <a:lnTo>
                  <a:pt x="0" y="497418"/>
                </a:lnTo>
                <a:lnTo>
                  <a:pt x="104463" y="24870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47000">
                <a:schemeClr val="accent4"/>
              </a:gs>
              <a:gs pos="68000">
                <a:schemeClr val="accent4"/>
              </a:gs>
              <a:gs pos="84000">
                <a:srgbClr val="F2F2F2"/>
              </a:gs>
              <a:gs pos="96000">
                <a:schemeClr val="accent4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p15"/>
          <p:cNvSpPr/>
          <p:nvPr/>
        </p:nvSpPr>
        <p:spPr>
          <a:xfrm>
            <a:off x="1146447" y="214347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15"/>
          <p:cNvSpPr/>
          <p:nvPr/>
        </p:nvSpPr>
        <p:spPr>
          <a:xfrm>
            <a:off x="1170045" y="184850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522;p15"/>
          <p:cNvSpPr/>
          <p:nvPr/>
        </p:nvSpPr>
        <p:spPr>
          <a:xfrm rot="5400000">
            <a:off x="10690239" y="2012703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4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523;p15"/>
          <p:cNvSpPr/>
          <p:nvPr/>
        </p:nvSpPr>
        <p:spPr>
          <a:xfrm rot="5400000">
            <a:off x="10690239" y="3317444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5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524;p15"/>
          <p:cNvSpPr/>
          <p:nvPr/>
        </p:nvSpPr>
        <p:spPr>
          <a:xfrm rot="5400000">
            <a:off x="10690239" y="4622184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15"/>
          <p:cNvSpPr/>
          <p:nvPr/>
        </p:nvSpPr>
        <p:spPr>
          <a:xfrm flipH="1">
            <a:off x="6204158" y="216316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p15"/>
          <p:cNvSpPr/>
          <p:nvPr/>
        </p:nvSpPr>
        <p:spPr>
          <a:xfrm flipH="1">
            <a:off x="6167779" y="197635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15"/>
          <p:cNvSpPr/>
          <p:nvPr/>
        </p:nvSpPr>
        <p:spPr>
          <a:xfrm flipH="1">
            <a:off x="6160895" y="149458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drawing&#10;&#10;Description automatically generated" id="528" name="Google Shape;528;p15"/>
          <p:cNvPicPr preferRelativeResize="0"/>
          <p:nvPr/>
        </p:nvPicPr>
        <p:blipFill rotWithShape="1">
          <a:blip r:embed="rId2">
            <a:alphaModFix amt="14000"/>
          </a:blip>
          <a:srcRect b="0" l="0" r="0" t="0"/>
          <a:stretch/>
        </p:blipFill>
        <p:spPr>
          <a:xfrm>
            <a:off x="6621947" y="386549"/>
            <a:ext cx="4215167" cy="5858763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15"/>
          <p:cNvSpPr/>
          <p:nvPr/>
        </p:nvSpPr>
        <p:spPr>
          <a:xfrm>
            <a:off x="1206424" y="156337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drawing&#10;&#10;Description automatically generated" id="530" name="Google Shape;530;p15"/>
          <p:cNvPicPr preferRelativeResize="0"/>
          <p:nvPr/>
        </p:nvPicPr>
        <p:blipFill rotWithShape="1">
          <a:blip r:embed="rId2">
            <a:alphaModFix amt="14000"/>
          </a:blip>
          <a:srcRect b="0" l="0" r="0" t="0"/>
          <a:stretch/>
        </p:blipFill>
        <p:spPr>
          <a:xfrm>
            <a:off x="1417732" y="374751"/>
            <a:ext cx="4215167" cy="58587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1" name="Google Shape;531;p15"/>
          <p:cNvGrpSpPr/>
          <p:nvPr/>
        </p:nvGrpSpPr>
        <p:grpSpPr>
          <a:xfrm>
            <a:off x="5711068" y="542747"/>
            <a:ext cx="814200" cy="5409787"/>
            <a:chOff x="5669772" y="784614"/>
            <a:chExt cx="814200" cy="5409787"/>
          </a:xfrm>
        </p:grpSpPr>
        <p:sp>
          <p:nvSpPr>
            <p:cNvPr id="532" name="Google Shape;532;p15"/>
            <p:cNvSpPr/>
            <p:nvPr/>
          </p:nvSpPr>
          <p:spPr>
            <a:xfrm>
              <a:off x="5669772" y="784614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15"/>
            <p:cNvSpPr/>
            <p:nvPr/>
          </p:nvSpPr>
          <p:spPr>
            <a:xfrm>
              <a:off x="5669772" y="1367001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534;p15"/>
            <p:cNvSpPr/>
            <p:nvPr/>
          </p:nvSpPr>
          <p:spPr>
            <a:xfrm>
              <a:off x="5669772" y="1949388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535;p15"/>
            <p:cNvSpPr/>
            <p:nvPr/>
          </p:nvSpPr>
          <p:spPr>
            <a:xfrm>
              <a:off x="5669772" y="2531775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536;p15"/>
            <p:cNvSpPr/>
            <p:nvPr/>
          </p:nvSpPr>
          <p:spPr>
            <a:xfrm>
              <a:off x="5669772" y="3114162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537;p15"/>
            <p:cNvSpPr/>
            <p:nvPr/>
          </p:nvSpPr>
          <p:spPr>
            <a:xfrm>
              <a:off x="5669772" y="3696549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538;p15"/>
            <p:cNvSpPr/>
            <p:nvPr/>
          </p:nvSpPr>
          <p:spPr>
            <a:xfrm>
              <a:off x="5669772" y="4278936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539;p15"/>
            <p:cNvSpPr/>
            <p:nvPr/>
          </p:nvSpPr>
          <p:spPr>
            <a:xfrm>
              <a:off x="5669772" y="4861323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540;p15"/>
            <p:cNvSpPr/>
            <p:nvPr/>
          </p:nvSpPr>
          <p:spPr>
            <a:xfrm>
              <a:off x="5669772" y="5443710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541;p15"/>
            <p:cNvSpPr/>
            <p:nvPr/>
          </p:nvSpPr>
          <p:spPr>
            <a:xfrm>
              <a:off x="5669772" y="6026101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2" name="Google Shape;542;p15"/>
          <p:cNvSpPr txBox="1"/>
          <p:nvPr/>
        </p:nvSpPr>
        <p:spPr>
          <a:xfrm rot="5400000">
            <a:off x="10716975" y="20337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B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543" name="Google Shape;543;p15"/>
          <p:cNvSpPr txBox="1"/>
          <p:nvPr/>
        </p:nvSpPr>
        <p:spPr>
          <a:xfrm rot="5400000">
            <a:off x="10716975" y="3338438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C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544" name="Google Shape;544;p15"/>
          <p:cNvSpPr txBox="1"/>
          <p:nvPr/>
        </p:nvSpPr>
        <p:spPr>
          <a:xfrm rot="5400000">
            <a:off x="10716975" y="46432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D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545" name="Google Shape;545;p15"/>
          <p:cNvSpPr txBox="1"/>
          <p:nvPr/>
        </p:nvSpPr>
        <p:spPr>
          <a:xfrm>
            <a:off x="1341525" y="472875"/>
            <a:ext cx="13314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DATE: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546" name="Google Shape;546;p15"/>
          <p:cNvSpPr txBox="1"/>
          <p:nvPr/>
        </p:nvSpPr>
        <p:spPr>
          <a:xfrm>
            <a:off x="6603450" y="472875"/>
            <a:ext cx="13314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DATE: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547" name="Google Shape;547;p15"/>
          <p:cNvSpPr txBox="1"/>
          <p:nvPr>
            <p:ph idx="1" type="body"/>
          </p:nvPr>
        </p:nvSpPr>
        <p:spPr>
          <a:xfrm>
            <a:off x="6650575" y="884375"/>
            <a:ext cx="4215300" cy="5068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548" name="Google Shape;548;p15"/>
          <p:cNvSpPr txBox="1"/>
          <p:nvPr>
            <p:ph type="ctrTitle"/>
          </p:nvPr>
        </p:nvSpPr>
        <p:spPr>
          <a:xfrm>
            <a:off x="1341525" y="884375"/>
            <a:ext cx="42153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49" name="Google Shape;549;p15"/>
          <p:cNvSpPr txBox="1"/>
          <p:nvPr>
            <p:ph idx="2" type="body"/>
          </p:nvPr>
        </p:nvSpPr>
        <p:spPr>
          <a:xfrm>
            <a:off x="1329350" y="1628125"/>
            <a:ext cx="4215300" cy="4324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3">
  <p:cSld name="CUSTOM_10_1_1"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16"/>
          <p:cNvSpPr/>
          <p:nvPr/>
        </p:nvSpPr>
        <p:spPr>
          <a:xfrm flipH="1" rot="-5400000">
            <a:off x="464102" y="707962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3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p16"/>
          <p:cNvSpPr/>
          <p:nvPr/>
        </p:nvSpPr>
        <p:spPr>
          <a:xfrm flipH="1" rot="5400000">
            <a:off x="2372231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5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16"/>
          <p:cNvSpPr/>
          <p:nvPr/>
        </p:nvSpPr>
        <p:spPr>
          <a:xfrm flipH="1" rot="5400000">
            <a:off x="1674182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4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16"/>
          <p:cNvSpPr/>
          <p:nvPr/>
        </p:nvSpPr>
        <p:spPr>
          <a:xfrm flipH="1" rot="5400000">
            <a:off x="976127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3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p16"/>
          <p:cNvSpPr/>
          <p:nvPr/>
        </p:nvSpPr>
        <p:spPr>
          <a:xfrm flipH="1" rot="5400000">
            <a:off x="3122788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6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1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57" name="Google Shape;557;p16"/>
          <p:cNvSpPr/>
          <p:nvPr/>
        </p:nvSpPr>
        <p:spPr>
          <a:xfrm rot="-5400000">
            <a:off x="4713632" y="368764"/>
            <a:ext cx="1164139" cy="497418"/>
          </a:xfrm>
          <a:custGeom>
            <a:rect b="b" l="l" r="r" t="t"/>
            <a:pathLst>
              <a:path extrusionOk="0" h="497418" w="1164139">
                <a:moveTo>
                  <a:pt x="1164139" y="0"/>
                </a:moveTo>
                <a:lnTo>
                  <a:pt x="1164139" y="497418"/>
                </a:lnTo>
                <a:lnTo>
                  <a:pt x="0" y="497418"/>
                </a:lnTo>
                <a:lnTo>
                  <a:pt x="104463" y="24870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47000">
                <a:schemeClr val="accent4"/>
              </a:gs>
              <a:gs pos="68000">
                <a:schemeClr val="accent4"/>
              </a:gs>
              <a:gs pos="84000">
                <a:srgbClr val="F2F2F2"/>
              </a:gs>
              <a:gs pos="96000">
                <a:schemeClr val="accent4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16"/>
          <p:cNvSpPr/>
          <p:nvPr/>
        </p:nvSpPr>
        <p:spPr>
          <a:xfrm>
            <a:off x="1146447" y="214347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p16"/>
          <p:cNvSpPr/>
          <p:nvPr/>
        </p:nvSpPr>
        <p:spPr>
          <a:xfrm>
            <a:off x="1170045" y="184850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p16"/>
          <p:cNvSpPr/>
          <p:nvPr/>
        </p:nvSpPr>
        <p:spPr>
          <a:xfrm rot="5400000">
            <a:off x="10690239" y="3317444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5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" name="Google Shape;561;p16"/>
          <p:cNvSpPr/>
          <p:nvPr/>
        </p:nvSpPr>
        <p:spPr>
          <a:xfrm rot="5400000">
            <a:off x="10690239" y="4622184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p16"/>
          <p:cNvSpPr/>
          <p:nvPr/>
        </p:nvSpPr>
        <p:spPr>
          <a:xfrm flipH="1">
            <a:off x="6204158" y="216316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3" name="Google Shape;563;p16"/>
          <p:cNvSpPr/>
          <p:nvPr/>
        </p:nvSpPr>
        <p:spPr>
          <a:xfrm flipH="1">
            <a:off x="6167779" y="197635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4" name="Google Shape;564;p16"/>
          <p:cNvSpPr/>
          <p:nvPr/>
        </p:nvSpPr>
        <p:spPr>
          <a:xfrm flipH="1">
            <a:off x="6160895" y="149458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drawing&#10;&#10;Description automatically generated" id="565" name="Google Shape;565;p16"/>
          <p:cNvPicPr preferRelativeResize="0"/>
          <p:nvPr/>
        </p:nvPicPr>
        <p:blipFill rotWithShape="1">
          <a:blip r:embed="rId2">
            <a:alphaModFix amt="14000"/>
          </a:blip>
          <a:srcRect b="0" l="0" r="0" t="0"/>
          <a:stretch/>
        </p:blipFill>
        <p:spPr>
          <a:xfrm>
            <a:off x="6621947" y="386549"/>
            <a:ext cx="4215167" cy="5858763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Google Shape;566;p16"/>
          <p:cNvSpPr/>
          <p:nvPr/>
        </p:nvSpPr>
        <p:spPr>
          <a:xfrm>
            <a:off x="1206424" y="156337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drawing&#10;&#10;Description automatically generated" id="567" name="Google Shape;567;p16"/>
          <p:cNvPicPr preferRelativeResize="0"/>
          <p:nvPr/>
        </p:nvPicPr>
        <p:blipFill rotWithShape="1">
          <a:blip r:embed="rId2">
            <a:alphaModFix amt="14000"/>
          </a:blip>
          <a:srcRect b="0" l="0" r="0" t="0"/>
          <a:stretch/>
        </p:blipFill>
        <p:spPr>
          <a:xfrm>
            <a:off x="1417732" y="374751"/>
            <a:ext cx="4215167" cy="58587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8" name="Google Shape;568;p16"/>
          <p:cNvGrpSpPr/>
          <p:nvPr/>
        </p:nvGrpSpPr>
        <p:grpSpPr>
          <a:xfrm>
            <a:off x="5711068" y="542747"/>
            <a:ext cx="814200" cy="5409787"/>
            <a:chOff x="5669772" y="784614"/>
            <a:chExt cx="814200" cy="5409787"/>
          </a:xfrm>
        </p:grpSpPr>
        <p:sp>
          <p:nvSpPr>
            <p:cNvPr id="569" name="Google Shape;569;p16"/>
            <p:cNvSpPr/>
            <p:nvPr/>
          </p:nvSpPr>
          <p:spPr>
            <a:xfrm>
              <a:off x="5669772" y="784614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570;p16"/>
            <p:cNvSpPr/>
            <p:nvPr/>
          </p:nvSpPr>
          <p:spPr>
            <a:xfrm>
              <a:off x="5669772" y="1367001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571;p16"/>
            <p:cNvSpPr/>
            <p:nvPr/>
          </p:nvSpPr>
          <p:spPr>
            <a:xfrm>
              <a:off x="5669772" y="1949388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572;p16"/>
            <p:cNvSpPr/>
            <p:nvPr/>
          </p:nvSpPr>
          <p:spPr>
            <a:xfrm>
              <a:off x="5669772" y="2531775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573;p16"/>
            <p:cNvSpPr/>
            <p:nvPr/>
          </p:nvSpPr>
          <p:spPr>
            <a:xfrm>
              <a:off x="5669772" y="3114162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574;p16"/>
            <p:cNvSpPr/>
            <p:nvPr/>
          </p:nvSpPr>
          <p:spPr>
            <a:xfrm>
              <a:off x="5669772" y="3696549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575;p16"/>
            <p:cNvSpPr/>
            <p:nvPr/>
          </p:nvSpPr>
          <p:spPr>
            <a:xfrm>
              <a:off x="5669772" y="4278936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576;p16"/>
            <p:cNvSpPr/>
            <p:nvPr/>
          </p:nvSpPr>
          <p:spPr>
            <a:xfrm>
              <a:off x="5669772" y="4861323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577;p16"/>
            <p:cNvSpPr/>
            <p:nvPr/>
          </p:nvSpPr>
          <p:spPr>
            <a:xfrm>
              <a:off x="5669772" y="5443710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16"/>
            <p:cNvSpPr/>
            <p:nvPr/>
          </p:nvSpPr>
          <p:spPr>
            <a:xfrm>
              <a:off x="5669772" y="6026101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9" name="Google Shape;579;p16"/>
          <p:cNvSpPr/>
          <p:nvPr/>
        </p:nvSpPr>
        <p:spPr>
          <a:xfrm rot="5400000">
            <a:off x="10690239" y="2012703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4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p16"/>
          <p:cNvSpPr txBox="1"/>
          <p:nvPr/>
        </p:nvSpPr>
        <p:spPr>
          <a:xfrm rot="5400000">
            <a:off x="10716975" y="20337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B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581" name="Google Shape;581;p16"/>
          <p:cNvSpPr txBox="1"/>
          <p:nvPr/>
        </p:nvSpPr>
        <p:spPr>
          <a:xfrm rot="5400000">
            <a:off x="10716975" y="3338438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C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582" name="Google Shape;582;p16"/>
          <p:cNvSpPr txBox="1"/>
          <p:nvPr/>
        </p:nvSpPr>
        <p:spPr>
          <a:xfrm rot="5400000">
            <a:off x="10716975" y="46432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D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583" name="Google Shape;583;p16"/>
          <p:cNvSpPr txBox="1"/>
          <p:nvPr/>
        </p:nvSpPr>
        <p:spPr>
          <a:xfrm rot="-5400000">
            <a:off x="429975" y="7194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A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584" name="Google Shape;584;p16"/>
          <p:cNvSpPr txBox="1"/>
          <p:nvPr/>
        </p:nvSpPr>
        <p:spPr>
          <a:xfrm>
            <a:off x="1341525" y="472875"/>
            <a:ext cx="13314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DATE: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585" name="Google Shape;585;p16"/>
          <p:cNvSpPr txBox="1"/>
          <p:nvPr/>
        </p:nvSpPr>
        <p:spPr>
          <a:xfrm>
            <a:off x="6603450" y="472875"/>
            <a:ext cx="13314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DATE: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586" name="Google Shape;586;p16"/>
          <p:cNvSpPr txBox="1"/>
          <p:nvPr>
            <p:ph idx="1" type="body"/>
          </p:nvPr>
        </p:nvSpPr>
        <p:spPr>
          <a:xfrm>
            <a:off x="6650575" y="884375"/>
            <a:ext cx="4215300" cy="5068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587" name="Google Shape;587;p16"/>
          <p:cNvSpPr txBox="1"/>
          <p:nvPr>
            <p:ph type="ctrTitle"/>
          </p:nvPr>
        </p:nvSpPr>
        <p:spPr>
          <a:xfrm>
            <a:off x="1341525" y="884375"/>
            <a:ext cx="42153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88" name="Google Shape;588;p16"/>
          <p:cNvSpPr txBox="1"/>
          <p:nvPr>
            <p:ph idx="2" type="body"/>
          </p:nvPr>
        </p:nvSpPr>
        <p:spPr>
          <a:xfrm>
            <a:off x="1329350" y="1628125"/>
            <a:ext cx="4215300" cy="4324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4">
  <p:cSld name="CUSTOM_10_1_1_1"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7"/>
          <p:cNvSpPr/>
          <p:nvPr/>
        </p:nvSpPr>
        <p:spPr>
          <a:xfrm flipH="1" rot="-5400000">
            <a:off x="464102" y="707962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3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p17"/>
          <p:cNvSpPr/>
          <p:nvPr/>
        </p:nvSpPr>
        <p:spPr>
          <a:xfrm flipH="1" rot="5400000">
            <a:off x="2372231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5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2" name="Google Shape;592;p17"/>
          <p:cNvSpPr/>
          <p:nvPr/>
        </p:nvSpPr>
        <p:spPr>
          <a:xfrm flipH="1" rot="5400000">
            <a:off x="1674182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4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p17"/>
          <p:cNvSpPr/>
          <p:nvPr/>
        </p:nvSpPr>
        <p:spPr>
          <a:xfrm flipH="1" rot="5400000">
            <a:off x="976127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3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Google Shape;594;p17"/>
          <p:cNvSpPr/>
          <p:nvPr/>
        </p:nvSpPr>
        <p:spPr>
          <a:xfrm flipH="1" rot="5400000">
            <a:off x="3122788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6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1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6" name="Google Shape;596;p17"/>
          <p:cNvSpPr/>
          <p:nvPr/>
        </p:nvSpPr>
        <p:spPr>
          <a:xfrm rot="-5400000">
            <a:off x="4713632" y="368764"/>
            <a:ext cx="1164139" cy="497418"/>
          </a:xfrm>
          <a:custGeom>
            <a:rect b="b" l="l" r="r" t="t"/>
            <a:pathLst>
              <a:path extrusionOk="0" h="497418" w="1164139">
                <a:moveTo>
                  <a:pt x="1164139" y="0"/>
                </a:moveTo>
                <a:lnTo>
                  <a:pt x="1164139" y="497418"/>
                </a:lnTo>
                <a:lnTo>
                  <a:pt x="0" y="497418"/>
                </a:lnTo>
                <a:lnTo>
                  <a:pt x="104463" y="24870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47000">
                <a:schemeClr val="accent4"/>
              </a:gs>
              <a:gs pos="68000">
                <a:schemeClr val="accent4"/>
              </a:gs>
              <a:gs pos="84000">
                <a:srgbClr val="F2F2F2"/>
              </a:gs>
              <a:gs pos="96000">
                <a:schemeClr val="accent4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7" name="Google Shape;597;p17"/>
          <p:cNvSpPr/>
          <p:nvPr/>
        </p:nvSpPr>
        <p:spPr>
          <a:xfrm>
            <a:off x="1146447" y="214347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" name="Google Shape;598;p17"/>
          <p:cNvSpPr/>
          <p:nvPr/>
        </p:nvSpPr>
        <p:spPr>
          <a:xfrm>
            <a:off x="1170045" y="184850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9" name="Google Shape;599;p17"/>
          <p:cNvSpPr/>
          <p:nvPr/>
        </p:nvSpPr>
        <p:spPr>
          <a:xfrm rot="5400000">
            <a:off x="10690239" y="3317444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5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0" name="Google Shape;600;p17"/>
          <p:cNvSpPr/>
          <p:nvPr/>
        </p:nvSpPr>
        <p:spPr>
          <a:xfrm rot="5400000">
            <a:off x="10690239" y="4622184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1" name="Google Shape;601;p17"/>
          <p:cNvSpPr/>
          <p:nvPr/>
        </p:nvSpPr>
        <p:spPr>
          <a:xfrm flipH="1">
            <a:off x="6204158" y="216316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2" name="Google Shape;602;p17"/>
          <p:cNvSpPr/>
          <p:nvPr/>
        </p:nvSpPr>
        <p:spPr>
          <a:xfrm flipH="1">
            <a:off x="6167779" y="197635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17"/>
          <p:cNvSpPr/>
          <p:nvPr/>
        </p:nvSpPr>
        <p:spPr>
          <a:xfrm flipH="1">
            <a:off x="6160895" y="149458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drawing&#10;&#10;Description automatically generated" id="604" name="Google Shape;604;p17"/>
          <p:cNvPicPr preferRelativeResize="0"/>
          <p:nvPr/>
        </p:nvPicPr>
        <p:blipFill rotWithShape="1">
          <a:blip r:embed="rId2">
            <a:alphaModFix amt="14000"/>
          </a:blip>
          <a:srcRect b="0" l="0" r="0" t="0"/>
          <a:stretch/>
        </p:blipFill>
        <p:spPr>
          <a:xfrm>
            <a:off x="6621947" y="386549"/>
            <a:ext cx="4215167" cy="5858763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17"/>
          <p:cNvSpPr/>
          <p:nvPr/>
        </p:nvSpPr>
        <p:spPr>
          <a:xfrm>
            <a:off x="1206424" y="156337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drawing&#10;&#10;Description automatically generated" id="606" name="Google Shape;606;p17"/>
          <p:cNvPicPr preferRelativeResize="0"/>
          <p:nvPr/>
        </p:nvPicPr>
        <p:blipFill rotWithShape="1">
          <a:blip r:embed="rId2">
            <a:alphaModFix amt="14000"/>
          </a:blip>
          <a:srcRect b="0" l="0" r="0" t="0"/>
          <a:stretch/>
        </p:blipFill>
        <p:spPr>
          <a:xfrm>
            <a:off x="1417732" y="374751"/>
            <a:ext cx="4215167" cy="58587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7" name="Google Shape;607;p17"/>
          <p:cNvGrpSpPr/>
          <p:nvPr/>
        </p:nvGrpSpPr>
        <p:grpSpPr>
          <a:xfrm>
            <a:off x="5711068" y="542747"/>
            <a:ext cx="814200" cy="5409787"/>
            <a:chOff x="5669772" y="784614"/>
            <a:chExt cx="814200" cy="5409787"/>
          </a:xfrm>
        </p:grpSpPr>
        <p:sp>
          <p:nvSpPr>
            <p:cNvPr id="608" name="Google Shape;608;p17"/>
            <p:cNvSpPr/>
            <p:nvPr/>
          </p:nvSpPr>
          <p:spPr>
            <a:xfrm>
              <a:off x="5669772" y="784614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609;p17"/>
            <p:cNvSpPr/>
            <p:nvPr/>
          </p:nvSpPr>
          <p:spPr>
            <a:xfrm>
              <a:off x="5669772" y="1367001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610;p17"/>
            <p:cNvSpPr/>
            <p:nvPr/>
          </p:nvSpPr>
          <p:spPr>
            <a:xfrm>
              <a:off x="5669772" y="1949388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611;p17"/>
            <p:cNvSpPr/>
            <p:nvPr/>
          </p:nvSpPr>
          <p:spPr>
            <a:xfrm>
              <a:off x="5669772" y="2531775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612;p17"/>
            <p:cNvSpPr/>
            <p:nvPr/>
          </p:nvSpPr>
          <p:spPr>
            <a:xfrm>
              <a:off x="5669772" y="3114162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613;p17"/>
            <p:cNvSpPr/>
            <p:nvPr/>
          </p:nvSpPr>
          <p:spPr>
            <a:xfrm>
              <a:off x="5669772" y="3696549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614;p17"/>
            <p:cNvSpPr/>
            <p:nvPr/>
          </p:nvSpPr>
          <p:spPr>
            <a:xfrm>
              <a:off x="5669772" y="4278936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615;p17"/>
            <p:cNvSpPr/>
            <p:nvPr/>
          </p:nvSpPr>
          <p:spPr>
            <a:xfrm>
              <a:off x="5669772" y="4861323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616;p17"/>
            <p:cNvSpPr/>
            <p:nvPr/>
          </p:nvSpPr>
          <p:spPr>
            <a:xfrm>
              <a:off x="5669772" y="5443710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617;p17"/>
            <p:cNvSpPr/>
            <p:nvPr/>
          </p:nvSpPr>
          <p:spPr>
            <a:xfrm>
              <a:off x="5669772" y="6026101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18" name="Google Shape;618;p17"/>
          <p:cNvSpPr/>
          <p:nvPr/>
        </p:nvSpPr>
        <p:spPr>
          <a:xfrm flipH="1" rot="-5400000">
            <a:off x="464102" y="2012703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9" name="Google Shape;619;p17"/>
          <p:cNvSpPr txBox="1"/>
          <p:nvPr/>
        </p:nvSpPr>
        <p:spPr>
          <a:xfrm rot="5400000">
            <a:off x="10716975" y="3338438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C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620" name="Google Shape;620;p17"/>
          <p:cNvSpPr txBox="1"/>
          <p:nvPr/>
        </p:nvSpPr>
        <p:spPr>
          <a:xfrm rot="5400000">
            <a:off x="10716975" y="46432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D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621" name="Google Shape;621;p17"/>
          <p:cNvSpPr txBox="1"/>
          <p:nvPr/>
        </p:nvSpPr>
        <p:spPr>
          <a:xfrm rot="-5400000">
            <a:off x="429975" y="2024163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B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622" name="Google Shape;622;p17"/>
          <p:cNvSpPr txBox="1"/>
          <p:nvPr/>
        </p:nvSpPr>
        <p:spPr>
          <a:xfrm rot="-5400000">
            <a:off x="429975" y="7194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A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623" name="Google Shape;623;p17"/>
          <p:cNvSpPr txBox="1"/>
          <p:nvPr/>
        </p:nvSpPr>
        <p:spPr>
          <a:xfrm>
            <a:off x="1341525" y="472875"/>
            <a:ext cx="13314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DATE: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624" name="Google Shape;624;p17"/>
          <p:cNvSpPr txBox="1"/>
          <p:nvPr/>
        </p:nvSpPr>
        <p:spPr>
          <a:xfrm>
            <a:off x="6603450" y="472875"/>
            <a:ext cx="13314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DATE: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625" name="Google Shape;625;p17"/>
          <p:cNvSpPr txBox="1"/>
          <p:nvPr>
            <p:ph idx="1" type="body"/>
          </p:nvPr>
        </p:nvSpPr>
        <p:spPr>
          <a:xfrm>
            <a:off x="6650575" y="884375"/>
            <a:ext cx="4215300" cy="5068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626" name="Google Shape;626;p17"/>
          <p:cNvSpPr txBox="1"/>
          <p:nvPr>
            <p:ph type="ctrTitle"/>
          </p:nvPr>
        </p:nvSpPr>
        <p:spPr>
          <a:xfrm>
            <a:off x="1341525" y="884375"/>
            <a:ext cx="42153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27" name="Google Shape;627;p17"/>
          <p:cNvSpPr txBox="1"/>
          <p:nvPr>
            <p:ph idx="2" type="body"/>
          </p:nvPr>
        </p:nvSpPr>
        <p:spPr>
          <a:xfrm>
            <a:off x="1329350" y="1628125"/>
            <a:ext cx="4215300" cy="4324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4 Midle">
  <p:cSld name="CUSTOM_10_1_1_1_2"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18"/>
          <p:cNvSpPr/>
          <p:nvPr/>
        </p:nvSpPr>
        <p:spPr>
          <a:xfrm flipH="1" rot="-5400000">
            <a:off x="464102" y="2012703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0" name="Google Shape;630;p18"/>
          <p:cNvSpPr txBox="1"/>
          <p:nvPr/>
        </p:nvSpPr>
        <p:spPr>
          <a:xfrm rot="-5400000">
            <a:off x="429975" y="2024163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B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631" name="Google Shape;631;p18"/>
          <p:cNvSpPr/>
          <p:nvPr/>
        </p:nvSpPr>
        <p:spPr>
          <a:xfrm flipH="1" rot="-5400000">
            <a:off x="464102" y="707962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3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2" name="Google Shape;632;p18"/>
          <p:cNvSpPr/>
          <p:nvPr/>
        </p:nvSpPr>
        <p:spPr>
          <a:xfrm flipH="1" rot="5400000">
            <a:off x="2372231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5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3" name="Google Shape;633;p18"/>
          <p:cNvSpPr/>
          <p:nvPr/>
        </p:nvSpPr>
        <p:spPr>
          <a:xfrm flipH="1" rot="5400000">
            <a:off x="1674182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4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4" name="Google Shape;634;p18"/>
          <p:cNvSpPr/>
          <p:nvPr/>
        </p:nvSpPr>
        <p:spPr>
          <a:xfrm flipH="1" rot="5400000">
            <a:off x="976127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3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5" name="Google Shape;635;p18"/>
          <p:cNvSpPr/>
          <p:nvPr/>
        </p:nvSpPr>
        <p:spPr>
          <a:xfrm flipH="1" rot="5400000">
            <a:off x="3122788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6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6" name="Google Shape;636;p1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7" name="Google Shape;637;p18"/>
          <p:cNvSpPr/>
          <p:nvPr/>
        </p:nvSpPr>
        <p:spPr>
          <a:xfrm rot="-5400000">
            <a:off x="4713632" y="368764"/>
            <a:ext cx="1164139" cy="497418"/>
          </a:xfrm>
          <a:custGeom>
            <a:rect b="b" l="l" r="r" t="t"/>
            <a:pathLst>
              <a:path extrusionOk="0" h="497418" w="1164139">
                <a:moveTo>
                  <a:pt x="1164139" y="0"/>
                </a:moveTo>
                <a:lnTo>
                  <a:pt x="1164139" y="497418"/>
                </a:lnTo>
                <a:lnTo>
                  <a:pt x="0" y="497418"/>
                </a:lnTo>
                <a:lnTo>
                  <a:pt x="104463" y="24870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47000">
                <a:schemeClr val="accent4"/>
              </a:gs>
              <a:gs pos="68000">
                <a:schemeClr val="accent4"/>
              </a:gs>
              <a:gs pos="84000">
                <a:srgbClr val="F2F2F2"/>
              </a:gs>
              <a:gs pos="96000">
                <a:schemeClr val="accent4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8" name="Google Shape;638;p18"/>
          <p:cNvSpPr/>
          <p:nvPr/>
        </p:nvSpPr>
        <p:spPr>
          <a:xfrm>
            <a:off x="1146447" y="214347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9" name="Google Shape;639;p18"/>
          <p:cNvSpPr/>
          <p:nvPr/>
        </p:nvSpPr>
        <p:spPr>
          <a:xfrm>
            <a:off x="1170045" y="184850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0" name="Google Shape;640;p18"/>
          <p:cNvSpPr/>
          <p:nvPr/>
        </p:nvSpPr>
        <p:spPr>
          <a:xfrm rot="5400000">
            <a:off x="10690239" y="3317444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5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1" name="Google Shape;641;p18"/>
          <p:cNvSpPr/>
          <p:nvPr/>
        </p:nvSpPr>
        <p:spPr>
          <a:xfrm rot="5400000">
            <a:off x="10690239" y="4622184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2" name="Google Shape;642;p18"/>
          <p:cNvSpPr/>
          <p:nvPr/>
        </p:nvSpPr>
        <p:spPr>
          <a:xfrm flipH="1">
            <a:off x="6204158" y="216316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3" name="Google Shape;643;p18"/>
          <p:cNvSpPr/>
          <p:nvPr/>
        </p:nvSpPr>
        <p:spPr>
          <a:xfrm flipH="1">
            <a:off x="6167779" y="197635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4" name="Google Shape;644;p18"/>
          <p:cNvSpPr/>
          <p:nvPr/>
        </p:nvSpPr>
        <p:spPr>
          <a:xfrm flipH="1">
            <a:off x="6160895" y="149458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drawing&#10;&#10;Description automatically generated" id="645" name="Google Shape;645;p18"/>
          <p:cNvPicPr preferRelativeResize="0"/>
          <p:nvPr/>
        </p:nvPicPr>
        <p:blipFill rotWithShape="1">
          <a:blip r:embed="rId2">
            <a:alphaModFix amt="14000"/>
          </a:blip>
          <a:srcRect b="0" l="0" r="0" t="0"/>
          <a:stretch/>
        </p:blipFill>
        <p:spPr>
          <a:xfrm>
            <a:off x="6621947" y="386549"/>
            <a:ext cx="4215167" cy="5858763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18"/>
          <p:cNvSpPr/>
          <p:nvPr/>
        </p:nvSpPr>
        <p:spPr>
          <a:xfrm>
            <a:off x="1206424" y="156337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drawing&#10;&#10;Description automatically generated" id="647" name="Google Shape;647;p18"/>
          <p:cNvPicPr preferRelativeResize="0"/>
          <p:nvPr/>
        </p:nvPicPr>
        <p:blipFill rotWithShape="1">
          <a:blip r:embed="rId2">
            <a:alphaModFix amt="14000"/>
          </a:blip>
          <a:srcRect b="0" l="0" r="0" t="0"/>
          <a:stretch/>
        </p:blipFill>
        <p:spPr>
          <a:xfrm>
            <a:off x="1417732" y="374751"/>
            <a:ext cx="4215167" cy="58587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48" name="Google Shape;648;p18"/>
          <p:cNvGrpSpPr/>
          <p:nvPr/>
        </p:nvGrpSpPr>
        <p:grpSpPr>
          <a:xfrm>
            <a:off x="5711068" y="542747"/>
            <a:ext cx="814200" cy="5409787"/>
            <a:chOff x="5669772" y="784614"/>
            <a:chExt cx="814200" cy="5409787"/>
          </a:xfrm>
        </p:grpSpPr>
        <p:sp>
          <p:nvSpPr>
            <p:cNvPr id="649" name="Google Shape;649;p18"/>
            <p:cNvSpPr/>
            <p:nvPr/>
          </p:nvSpPr>
          <p:spPr>
            <a:xfrm>
              <a:off x="5669772" y="784614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0" name="Google Shape;650;p18"/>
            <p:cNvSpPr/>
            <p:nvPr/>
          </p:nvSpPr>
          <p:spPr>
            <a:xfrm>
              <a:off x="5669772" y="1367001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1" name="Google Shape;651;p18"/>
            <p:cNvSpPr/>
            <p:nvPr/>
          </p:nvSpPr>
          <p:spPr>
            <a:xfrm>
              <a:off x="5669772" y="1949388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2" name="Google Shape;652;p18"/>
            <p:cNvSpPr/>
            <p:nvPr/>
          </p:nvSpPr>
          <p:spPr>
            <a:xfrm>
              <a:off x="5669772" y="2531775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3" name="Google Shape;653;p18"/>
            <p:cNvSpPr/>
            <p:nvPr/>
          </p:nvSpPr>
          <p:spPr>
            <a:xfrm>
              <a:off x="5669772" y="3114162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654;p18"/>
            <p:cNvSpPr/>
            <p:nvPr/>
          </p:nvSpPr>
          <p:spPr>
            <a:xfrm>
              <a:off x="5669772" y="3696549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655;p18"/>
            <p:cNvSpPr/>
            <p:nvPr/>
          </p:nvSpPr>
          <p:spPr>
            <a:xfrm>
              <a:off x="5669772" y="4278936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6" name="Google Shape;656;p18"/>
            <p:cNvSpPr/>
            <p:nvPr/>
          </p:nvSpPr>
          <p:spPr>
            <a:xfrm>
              <a:off x="5669772" y="4861323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7" name="Google Shape;657;p18"/>
            <p:cNvSpPr/>
            <p:nvPr/>
          </p:nvSpPr>
          <p:spPr>
            <a:xfrm>
              <a:off x="5669772" y="5443710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8" name="Google Shape;658;p18"/>
            <p:cNvSpPr/>
            <p:nvPr/>
          </p:nvSpPr>
          <p:spPr>
            <a:xfrm>
              <a:off x="5669772" y="6026101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9" name="Google Shape;659;p18"/>
          <p:cNvSpPr txBox="1"/>
          <p:nvPr/>
        </p:nvSpPr>
        <p:spPr>
          <a:xfrm rot="5400000">
            <a:off x="10716975" y="3338438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C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660" name="Google Shape;660;p18"/>
          <p:cNvSpPr txBox="1"/>
          <p:nvPr/>
        </p:nvSpPr>
        <p:spPr>
          <a:xfrm rot="5400000">
            <a:off x="10716975" y="46432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D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661" name="Google Shape;661;p18"/>
          <p:cNvSpPr txBox="1"/>
          <p:nvPr/>
        </p:nvSpPr>
        <p:spPr>
          <a:xfrm rot="-5400000">
            <a:off x="429975" y="7194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A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662" name="Google Shape;662;p18"/>
          <p:cNvSpPr txBox="1"/>
          <p:nvPr/>
        </p:nvSpPr>
        <p:spPr>
          <a:xfrm>
            <a:off x="1341525" y="472875"/>
            <a:ext cx="13314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DATE: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663" name="Google Shape;663;p18"/>
          <p:cNvSpPr txBox="1"/>
          <p:nvPr/>
        </p:nvSpPr>
        <p:spPr>
          <a:xfrm>
            <a:off x="6603450" y="472875"/>
            <a:ext cx="13314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DATE: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664" name="Google Shape;664;p18"/>
          <p:cNvSpPr txBox="1"/>
          <p:nvPr>
            <p:ph idx="1" type="body"/>
          </p:nvPr>
        </p:nvSpPr>
        <p:spPr>
          <a:xfrm>
            <a:off x="6650575" y="884375"/>
            <a:ext cx="4215300" cy="5068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665" name="Google Shape;665;p18"/>
          <p:cNvSpPr txBox="1"/>
          <p:nvPr>
            <p:ph type="ctrTitle"/>
          </p:nvPr>
        </p:nvSpPr>
        <p:spPr>
          <a:xfrm>
            <a:off x="1341525" y="884375"/>
            <a:ext cx="42153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66" name="Google Shape;666;p18"/>
          <p:cNvSpPr txBox="1"/>
          <p:nvPr>
            <p:ph idx="2" type="body"/>
          </p:nvPr>
        </p:nvSpPr>
        <p:spPr>
          <a:xfrm>
            <a:off x="1329350" y="1628125"/>
            <a:ext cx="4215300" cy="4324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5">
  <p:cSld name="CUSTOM_10_1_1_1_1"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19"/>
          <p:cNvSpPr/>
          <p:nvPr/>
        </p:nvSpPr>
        <p:spPr>
          <a:xfrm flipH="1" rot="-5400000">
            <a:off x="464102" y="2012703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9" name="Google Shape;669;p19"/>
          <p:cNvSpPr/>
          <p:nvPr/>
        </p:nvSpPr>
        <p:spPr>
          <a:xfrm flipH="1" rot="-5400000">
            <a:off x="464102" y="707962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3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0" name="Google Shape;670;p19"/>
          <p:cNvSpPr/>
          <p:nvPr/>
        </p:nvSpPr>
        <p:spPr>
          <a:xfrm flipH="1" rot="5400000">
            <a:off x="2372231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5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1" name="Google Shape;671;p19"/>
          <p:cNvSpPr/>
          <p:nvPr/>
        </p:nvSpPr>
        <p:spPr>
          <a:xfrm flipH="1" rot="5400000">
            <a:off x="1674182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4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2" name="Google Shape;672;p19"/>
          <p:cNvSpPr/>
          <p:nvPr/>
        </p:nvSpPr>
        <p:spPr>
          <a:xfrm flipH="1" rot="5400000">
            <a:off x="976127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3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3" name="Google Shape;673;p19"/>
          <p:cNvSpPr/>
          <p:nvPr/>
        </p:nvSpPr>
        <p:spPr>
          <a:xfrm flipH="1" rot="5400000">
            <a:off x="3122788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6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4" name="Google Shape;674;p1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5" name="Google Shape;675;p19"/>
          <p:cNvSpPr/>
          <p:nvPr/>
        </p:nvSpPr>
        <p:spPr>
          <a:xfrm rot="-5400000">
            <a:off x="4713632" y="368764"/>
            <a:ext cx="1164139" cy="497418"/>
          </a:xfrm>
          <a:custGeom>
            <a:rect b="b" l="l" r="r" t="t"/>
            <a:pathLst>
              <a:path extrusionOk="0" h="497418" w="1164139">
                <a:moveTo>
                  <a:pt x="1164139" y="0"/>
                </a:moveTo>
                <a:lnTo>
                  <a:pt x="1164139" y="497418"/>
                </a:lnTo>
                <a:lnTo>
                  <a:pt x="0" y="497418"/>
                </a:lnTo>
                <a:lnTo>
                  <a:pt x="104463" y="24870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47000">
                <a:schemeClr val="accent4"/>
              </a:gs>
              <a:gs pos="68000">
                <a:schemeClr val="accent4"/>
              </a:gs>
              <a:gs pos="84000">
                <a:srgbClr val="F2F2F2"/>
              </a:gs>
              <a:gs pos="96000">
                <a:schemeClr val="accent4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6" name="Google Shape;676;p19"/>
          <p:cNvSpPr/>
          <p:nvPr/>
        </p:nvSpPr>
        <p:spPr>
          <a:xfrm>
            <a:off x="1146447" y="214347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7" name="Google Shape;677;p19"/>
          <p:cNvSpPr/>
          <p:nvPr/>
        </p:nvSpPr>
        <p:spPr>
          <a:xfrm>
            <a:off x="1170045" y="184850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8" name="Google Shape;678;p19"/>
          <p:cNvSpPr/>
          <p:nvPr/>
        </p:nvSpPr>
        <p:spPr>
          <a:xfrm rot="5400000">
            <a:off x="10690239" y="4622184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9" name="Google Shape;679;p19"/>
          <p:cNvSpPr/>
          <p:nvPr/>
        </p:nvSpPr>
        <p:spPr>
          <a:xfrm flipH="1">
            <a:off x="6204158" y="216316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0" name="Google Shape;680;p19"/>
          <p:cNvSpPr/>
          <p:nvPr/>
        </p:nvSpPr>
        <p:spPr>
          <a:xfrm flipH="1">
            <a:off x="6167779" y="197635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1" name="Google Shape;681;p19"/>
          <p:cNvSpPr/>
          <p:nvPr/>
        </p:nvSpPr>
        <p:spPr>
          <a:xfrm flipH="1">
            <a:off x="6160895" y="149458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drawing&#10;&#10;Description automatically generated" id="682" name="Google Shape;682;p19"/>
          <p:cNvPicPr preferRelativeResize="0"/>
          <p:nvPr/>
        </p:nvPicPr>
        <p:blipFill rotWithShape="1">
          <a:blip r:embed="rId2">
            <a:alphaModFix amt="14000"/>
          </a:blip>
          <a:srcRect b="0" l="0" r="0" t="0"/>
          <a:stretch/>
        </p:blipFill>
        <p:spPr>
          <a:xfrm>
            <a:off x="6621947" y="386549"/>
            <a:ext cx="4215167" cy="5858763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19"/>
          <p:cNvSpPr/>
          <p:nvPr/>
        </p:nvSpPr>
        <p:spPr>
          <a:xfrm>
            <a:off x="1206424" y="156337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drawing&#10;&#10;Description automatically generated" id="684" name="Google Shape;684;p19"/>
          <p:cNvPicPr preferRelativeResize="0"/>
          <p:nvPr/>
        </p:nvPicPr>
        <p:blipFill rotWithShape="1">
          <a:blip r:embed="rId2">
            <a:alphaModFix amt="14000"/>
          </a:blip>
          <a:srcRect b="0" l="0" r="0" t="0"/>
          <a:stretch/>
        </p:blipFill>
        <p:spPr>
          <a:xfrm>
            <a:off x="1417732" y="374751"/>
            <a:ext cx="4215167" cy="58587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5" name="Google Shape;685;p19"/>
          <p:cNvGrpSpPr/>
          <p:nvPr/>
        </p:nvGrpSpPr>
        <p:grpSpPr>
          <a:xfrm>
            <a:off x="5711068" y="542747"/>
            <a:ext cx="814200" cy="5409787"/>
            <a:chOff x="5669772" y="784614"/>
            <a:chExt cx="814200" cy="5409787"/>
          </a:xfrm>
        </p:grpSpPr>
        <p:sp>
          <p:nvSpPr>
            <p:cNvPr id="686" name="Google Shape;686;p19"/>
            <p:cNvSpPr/>
            <p:nvPr/>
          </p:nvSpPr>
          <p:spPr>
            <a:xfrm>
              <a:off x="5669772" y="784614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19"/>
            <p:cNvSpPr/>
            <p:nvPr/>
          </p:nvSpPr>
          <p:spPr>
            <a:xfrm>
              <a:off x="5669772" y="1367001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19"/>
            <p:cNvSpPr/>
            <p:nvPr/>
          </p:nvSpPr>
          <p:spPr>
            <a:xfrm>
              <a:off x="5669772" y="1949388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19"/>
            <p:cNvSpPr/>
            <p:nvPr/>
          </p:nvSpPr>
          <p:spPr>
            <a:xfrm>
              <a:off x="5669772" y="2531775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19"/>
            <p:cNvSpPr/>
            <p:nvPr/>
          </p:nvSpPr>
          <p:spPr>
            <a:xfrm>
              <a:off x="5669772" y="3114162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19"/>
            <p:cNvSpPr/>
            <p:nvPr/>
          </p:nvSpPr>
          <p:spPr>
            <a:xfrm>
              <a:off x="5669772" y="3696549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19"/>
            <p:cNvSpPr/>
            <p:nvPr/>
          </p:nvSpPr>
          <p:spPr>
            <a:xfrm>
              <a:off x="5669772" y="4278936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693;p19"/>
            <p:cNvSpPr/>
            <p:nvPr/>
          </p:nvSpPr>
          <p:spPr>
            <a:xfrm>
              <a:off x="5669772" y="4861323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694;p19"/>
            <p:cNvSpPr/>
            <p:nvPr/>
          </p:nvSpPr>
          <p:spPr>
            <a:xfrm>
              <a:off x="5669772" y="5443710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695;p19"/>
            <p:cNvSpPr/>
            <p:nvPr/>
          </p:nvSpPr>
          <p:spPr>
            <a:xfrm>
              <a:off x="5669772" y="6026101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96" name="Google Shape;696;p19"/>
          <p:cNvSpPr/>
          <p:nvPr/>
        </p:nvSpPr>
        <p:spPr>
          <a:xfrm rot="5400000">
            <a:off x="10690239" y="3317444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5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7" name="Google Shape;697;p19"/>
          <p:cNvSpPr txBox="1"/>
          <p:nvPr/>
        </p:nvSpPr>
        <p:spPr>
          <a:xfrm rot="5400000">
            <a:off x="10716975" y="3338438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C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698" name="Google Shape;698;p19"/>
          <p:cNvSpPr txBox="1"/>
          <p:nvPr/>
        </p:nvSpPr>
        <p:spPr>
          <a:xfrm rot="5400000">
            <a:off x="10716975" y="46432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D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699" name="Google Shape;699;p19"/>
          <p:cNvSpPr txBox="1"/>
          <p:nvPr/>
        </p:nvSpPr>
        <p:spPr>
          <a:xfrm rot="-5400000">
            <a:off x="429975" y="2024163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B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700" name="Google Shape;700;p19"/>
          <p:cNvSpPr txBox="1"/>
          <p:nvPr/>
        </p:nvSpPr>
        <p:spPr>
          <a:xfrm rot="-5400000">
            <a:off x="429975" y="7194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A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701" name="Google Shape;701;p19"/>
          <p:cNvSpPr txBox="1"/>
          <p:nvPr/>
        </p:nvSpPr>
        <p:spPr>
          <a:xfrm>
            <a:off x="1341525" y="472875"/>
            <a:ext cx="13314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DATE: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702" name="Google Shape;702;p19"/>
          <p:cNvSpPr txBox="1"/>
          <p:nvPr/>
        </p:nvSpPr>
        <p:spPr>
          <a:xfrm>
            <a:off x="6603450" y="472875"/>
            <a:ext cx="13314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DATE: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703" name="Google Shape;703;p19"/>
          <p:cNvSpPr txBox="1"/>
          <p:nvPr>
            <p:ph idx="1" type="body"/>
          </p:nvPr>
        </p:nvSpPr>
        <p:spPr>
          <a:xfrm>
            <a:off x="6650575" y="884375"/>
            <a:ext cx="4215300" cy="5068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704" name="Google Shape;704;p19"/>
          <p:cNvSpPr txBox="1"/>
          <p:nvPr>
            <p:ph type="ctrTitle"/>
          </p:nvPr>
        </p:nvSpPr>
        <p:spPr>
          <a:xfrm>
            <a:off x="1341525" y="884375"/>
            <a:ext cx="42153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05" name="Google Shape;705;p19"/>
          <p:cNvSpPr txBox="1"/>
          <p:nvPr>
            <p:ph idx="2" type="body"/>
          </p:nvPr>
        </p:nvSpPr>
        <p:spPr>
          <a:xfrm>
            <a:off x="1329350" y="1628125"/>
            <a:ext cx="4215300" cy="4324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6">
  <p:cSld name="CUSTOM_10_1_1_1_1_1"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20"/>
          <p:cNvSpPr/>
          <p:nvPr/>
        </p:nvSpPr>
        <p:spPr>
          <a:xfrm flipH="1" rot="-5400000">
            <a:off x="464102" y="2012703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8" name="Google Shape;708;p20"/>
          <p:cNvSpPr/>
          <p:nvPr/>
        </p:nvSpPr>
        <p:spPr>
          <a:xfrm flipH="1" rot="-5400000">
            <a:off x="464102" y="707962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3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p20"/>
          <p:cNvSpPr/>
          <p:nvPr/>
        </p:nvSpPr>
        <p:spPr>
          <a:xfrm flipH="1" rot="5400000">
            <a:off x="2372231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5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0" name="Google Shape;710;p20"/>
          <p:cNvSpPr/>
          <p:nvPr/>
        </p:nvSpPr>
        <p:spPr>
          <a:xfrm flipH="1" rot="5400000">
            <a:off x="1674182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4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1" name="Google Shape;711;p20"/>
          <p:cNvSpPr/>
          <p:nvPr/>
        </p:nvSpPr>
        <p:spPr>
          <a:xfrm flipH="1" rot="5400000">
            <a:off x="976127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3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2" name="Google Shape;712;p20"/>
          <p:cNvSpPr/>
          <p:nvPr/>
        </p:nvSpPr>
        <p:spPr>
          <a:xfrm flipH="1" rot="5400000">
            <a:off x="3122788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6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3" name="Google Shape;713;p2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4" name="Google Shape;714;p20"/>
          <p:cNvSpPr/>
          <p:nvPr/>
        </p:nvSpPr>
        <p:spPr>
          <a:xfrm rot="-5400000">
            <a:off x="4713632" y="368764"/>
            <a:ext cx="1164139" cy="497418"/>
          </a:xfrm>
          <a:custGeom>
            <a:rect b="b" l="l" r="r" t="t"/>
            <a:pathLst>
              <a:path extrusionOk="0" h="497418" w="1164139">
                <a:moveTo>
                  <a:pt x="1164139" y="0"/>
                </a:moveTo>
                <a:lnTo>
                  <a:pt x="1164139" y="497418"/>
                </a:lnTo>
                <a:lnTo>
                  <a:pt x="0" y="497418"/>
                </a:lnTo>
                <a:lnTo>
                  <a:pt x="104463" y="24870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47000">
                <a:schemeClr val="accent4"/>
              </a:gs>
              <a:gs pos="68000">
                <a:schemeClr val="accent4"/>
              </a:gs>
              <a:gs pos="84000">
                <a:srgbClr val="F2F2F2"/>
              </a:gs>
              <a:gs pos="96000">
                <a:schemeClr val="accent4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5" name="Google Shape;715;p20"/>
          <p:cNvSpPr/>
          <p:nvPr/>
        </p:nvSpPr>
        <p:spPr>
          <a:xfrm>
            <a:off x="1146447" y="214347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6" name="Google Shape;716;p20"/>
          <p:cNvSpPr/>
          <p:nvPr/>
        </p:nvSpPr>
        <p:spPr>
          <a:xfrm>
            <a:off x="1170045" y="184850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7" name="Google Shape;717;p20"/>
          <p:cNvSpPr/>
          <p:nvPr/>
        </p:nvSpPr>
        <p:spPr>
          <a:xfrm rot="5400000">
            <a:off x="10690239" y="4622184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8" name="Google Shape;718;p20"/>
          <p:cNvSpPr/>
          <p:nvPr/>
        </p:nvSpPr>
        <p:spPr>
          <a:xfrm flipH="1">
            <a:off x="6204158" y="216316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9" name="Google Shape;719;p20"/>
          <p:cNvSpPr/>
          <p:nvPr/>
        </p:nvSpPr>
        <p:spPr>
          <a:xfrm flipH="1">
            <a:off x="6167779" y="197635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0" name="Google Shape;720;p20"/>
          <p:cNvSpPr/>
          <p:nvPr/>
        </p:nvSpPr>
        <p:spPr>
          <a:xfrm flipH="1">
            <a:off x="6160895" y="149458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drawing&#10;&#10;Description automatically generated" id="721" name="Google Shape;721;p20"/>
          <p:cNvPicPr preferRelativeResize="0"/>
          <p:nvPr/>
        </p:nvPicPr>
        <p:blipFill rotWithShape="1">
          <a:blip r:embed="rId2">
            <a:alphaModFix amt="14000"/>
          </a:blip>
          <a:srcRect b="0" l="0" r="0" t="0"/>
          <a:stretch/>
        </p:blipFill>
        <p:spPr>
          <a:xfrm>
            <a:off x="6621947" y="386549"/>
            <a:ext cx="4215167" cy="5858763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p20"/>
          <p:cNvSpPr/>
          <p:nvPr/>
        </p:nvSpPr>
        <p:spPr>
          <a:xfrm>
            <a:off x="1206424" y="156337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drawing&#10;&#10;Description automatically generated" id="723" name="Google Shape;723;p20"/>
          <p:cNvPicPr preferRelativeResize="0"/>
          <p:nvPr/>
        </p:nvPicPr>
        <p:blipFill rotWithShape="1">
          <a:blip r:embed="rId2">
            <a:alphaModFix amt="14000"/>
          </a:blip>
          <a:srcRect b="0" l="0" r="0" t="0"/>
          <a:stretch/>
        </p:blipFill>
        <p:spPr>
          <a:xfrm>
            <a:off x="1417732" y="374751"/>
            <a:ext cx="4215167" cy="58587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4" name="Google Shape;724;p20"/>
          <p:cNvGrpSpPr/>
          <p:nvPr/>
        </p:nvGrpSpPr>
        <p:grpSpPr>
          <a:xfrm>
            <a:off x="5711068" y="542747"/>
            <a:ext cx="814200" cy="5409787"/>
            <a:chOff x="5669772" y="784614"/>
            <a:chExt cx="814200" cy="5409787"/>
          </a:xfrm>
        </p:grpSpPr>
        <p:sp>
          <p:nvSpPr>
            <p:cNvPr id="725" name="Google Shape;725;p20"/>
            <p:cNvSpPr/>
            <p:nvPr/>
          </p:nvSpPr>
          <p:spPr>
            <a:xfrm>
              <a:off x="5669772" y="784614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p20"/>
            <p:cNvSpPr/>
            <p:nvPr/>
          </p:nvSpPr>
          <p:spPr>
            <a:xfrm>
              <a:off x="5669772" y="1367001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727;p20"/>
            <p:cNvSpPr/>
            <p:nvPr/>
          </p:nvSpPr>
          <p:spPr>
            <a:xfrm>
              <a:off x="5669772" y="1949388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728;p20"/>
            <p:cNvSpPr/>
            <p:nvPr/>
          </p:nvSpPr>
          <p:spPr>
            <a:xfrm>
              <a:off x="5669772" y="2531775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729;p20"/>
            <p:cNvSpPr/>
            <p:nvPr/>
          </p:nvSpPr>
          <p:spPr>
            <a:xfrm>
              <a:off x="5669772" y="3114162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20"/>
            <p:cNvSpPr/>
            <p:nvPr/>
          </p:nvSpPr>
          <p:spPr>
            <a:xfrm>
              <a:off x="5669772" y="3696549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731;p20"/>
            <p:cNvSpPr/>
            <p:nvPr/>
          </p:nvSpPr>
          <p:spPr>
            <a:xfrm>
              <a:off x="5669772" y="4278936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732;p20"/>
            <p:cNvSpPr/>
            <p:nvPr/>
          </p:nvSpPr>
          <p:spPr>
            <a:xfrm>
              <a:off x="5669772" y="4861323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733;p20"/>
            <p:cNvSpPr/>
            <p:nvPr/>
          </p:nvSpPr>
          <p:spPr>
            <a:xfrm>
              <a:off x="5669772" y="5443710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734;p20"/>
            <p:cNvSpPr/>
            <p:nvPr/>
          </p:nvSpPr>
          <p:spPr>
            <a:xfrm>
              <a:off x="5669772" y="6026101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35" name="Google Shape;735;p20"/>
          <p:cNvSpPr/>
          <p:nvPr/>
        </p:nvSpPr>
        <p:spPr>
          <a:xfrm flipH="1" rot="-5400000">
            <a:off x="464102" y="3317444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5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6" name="Google Shape;736;p20"/>
          <p:cNvSpPr txBox="1"/>
          <p:nvPr/>
        </p:nvSpPr>
        <p:spPr>
          <a:xfrm rot="5400000">
            <a:off x="10716975" y="46432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D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737" name="Google Shape;737;p20"/>
          <p:cNvSpPr txBox="1"/>
          <p:nvPr/>
        </p:nvSpPr>
        <p:spPr>
          <a:xfrm rot="-5400000">
            <a:off x="429975" y="33289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C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738" name="Google Shape;738;p20"/>
          <p:cNvSpPr txBox="1"/>
          <p:nvPr/>
        </p:nvSpPr>
        <p:spPr>
          <a:xfrm rot="-5400000">
            <a:off x="429975" y="2024163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B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739" name="Google Shape;739;p20"/>
          <p:cNvSpPr txBox="1"/>
          <p:nvPr/>
        </p:nvSpPr>
        <p:spPr>
          <a:xfrm rot="-5400000">
            <a:off x="429975" y="7194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A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740" name="Google Shape;740;p20"/>
          <p:cNvSpPr txBox="1"/>
          <p:nvPr/>
        </p:nvSpPr>
        <p:spPr>
          <a:xfrm>
            <a:off x="1341525" y="472875"/>
            <a:ext cx="13314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DATE: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741" name="Google Shape;741;p20"/>
          <p:cNvSpPr txBox="1"/>
          <p:nvPr/>
        </p:nvSpPr>
        <p:spPr>
          <a:xfrm>
            <a:off x="6603450" y="472875"/>
            <a:ext cx="13314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DATE: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742" name="Google Shape;742;p20"/>
          <p:cNvSpPr txBox="1"/>
          <p:nvPr>
            <p:ph idx="1" type="body"/>
          </p:nvPr>
        </p:nvSpPr>
        <p:spPr>
          <a:xfrm>
            <a:off x="6650575" y="884375"/>
            <a:ext cx="4215300" cy="5068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743" name="Google Shape;743;p20"/>
          <p:cNvSpPr txBox="1"/>
          <p:nvPr>
            <p:ph type="ctrTitle"/>
          </p:nvPr>
        </p:nvSpPr>
        <p:spPr>
          <a:xfrm>
            <a:off x="1341525" y="884375"/>
            <a:ext cx="42153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44" name="Google Shape;744;p20"/>
          <p:cNvSpPr txBox="1"/>
          <p:nvPr>
            <p:ph idx="2" type="body"/>
          </p:nvPr>
        </p:nvSpPr>
        <p:spPr>
          <a:xfrm>
            <a:off x="1329350" y="1628125"/>
            <a:ext cx="4215300" cy="4324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">
  <p:cSld name="CUSTOM_14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wooden door on the side of a hard wood floor&#10;&#10;Description automatically generated" id="59" name="Google Shape;59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" name="Google Shape;60;p3"/>
          <p:cNvGrpSpPr/>
          <p:nvPr/>
        </p:nvGrpSpPr>
        <p:grpSpPr>
          <a:xfrm rot="948744">
            <a:off x="7586244" y="1950315"/>
            <a:ext cx="3463069" cy="3710852"/>
            <a:chOff x="1428074" y="1911392"/>
            <a:chExt cx="3462922" cy="3710694"/>
          </a:xfrm>
        </p:grpSpPr>
        <p:sp>
          <p:nvSpPr>
            <p:cNvPr id="61" name="Google Shape;61;p3"/>
            <p:cNvSpPr/>
            <p:nvPr/>
          </p:nvSpPr>
          <p:spPr>
            <a:xfrm>
              <a:off x="1428074" y="1911392"/>
              <a:ext cx="3462922" cy="3710694"/>
            </a:xfrm>
            <a:custGeom>
              <a:rect b="b" l="l" r="r" t="t"/>
              <a:pathLst>
                <a:path extrusionOk="0" h="3710694" w="3462922">
                  <a:moveTo>
                    <a:pt x="0" y="0"/>
                  </a:moveTo>
                  <a:lnTo>
                    <a:pt x="317151" y="0"/>
                  </a:lnTo>
                  <a:lnTo>
                    <a:pt x="274831" y="8544"/>
                  </a:lnTo>
                  <a:cubicBezTo>
                    <a:pt x="216604" y="33172"/>
                    <a:pt x="175747" y="90829"/>
                    <a:pt x="175747" y="158027"/>
                  </a:cubicBezTo>
                  <a:cubicBezTo>
                    <a:pt x="175747" y="247625"/>
                    <a:pt x="248381" y="320259"/>
                    <a:pt x="337979" y="320259"/>
                  </a:cubicBezTo>
                  <a:cubicBezTo>
                    <a:pt x="427577" y="320259"/>
                    <a:pt x="500211" y="247625"/>
                    <a:pt x="500211" y="158027"/>
                  </a:cubicBezTo>
                  <a:cubicBezTo>
                    <a:pt x="500211" y="90829"/>
                    <a:pt x="459355" y="33172"/>
                    <a:pt x="401127" y="8544"/>
                  </a:cubicBezTo>
                  <a:lnTo>
                    <a:pt x="358807" y="0"/>
                  </a:lnTo>
                  <a:lnTo>
                    <a:pt x="868544" y="0"/>
                  </a:lnTo>
                  <a:lnTo>
                    <a:pt x="826224" y="8544"/>
                  </a:lnTo>
                  <a:cubicBezTo>
                    <a:pt x="767997" y="33172"/>
                    <a:pt x="727140" y="90829"/>
                    <a:pt x="727140" y="158027"/>
                  </a:cubicBezTo>
                  <a:cubicBezTo>
                    <a:pt x="727140" y="247625"/>
                    <a:pt x="799774" y="320259"/>
                    <a:pt x="889372" y="320259"/>
                  </a:cubicBezTo>
                  <a:cubicBezTo>
                    <a:pt x="978970" y="320259"/>
                    <a:pt x="1051604" y="247625"/>
                    <a:pt x="1051604" y="158027"/>
                  </a:cubicBezTo>
                  <a:cubicBezTo>
                    <a:pt x="1051604" y="90829"/>
                    <a:pt x="1010748" y="33172"/>
                    <a:pt x="952520" y="8544"/>
                  </a:cubicBezTo>
                  <a:lnTo>
                    <a:pt x="910200" y="0"/>
                  </a:lnTo>
                  <a:lnTo>
                    <a:pt x="1419937" y="0"/>
                  </a:lnTo>
                  <a:lnTo>
                    <a:pt x="1377617" y="8544"/>
                  </a:lnTo>
                  <a:cubicBezTo>
                    <a:pt x="1319390" y="33172"/>
                    <a:pt x="1278533" y="90829"/>
                    <a:pt x="1278533" y="158027"/>
                  </a:cubicBezTo>
                  <a:cubicBezTo>
                    <a:pt x="1278533" y="247625"/>
                    <a:pt x="1351167" y="320259"/>
                    <a:pt x="1440765" y="320259"/>
                  </a:cubicBezTo>
                  <a:cubicBezTo>
                    <a:pt x="1530363" y="320259"/>
                    <a:pt x="1602997" y="247625"/>
                    <a:pt x="1602997" y="158027"/>
                  </a:cubicBezTo>
                  <a:cubicBezTo>
                    <a:pt x="1602997" y="90829"/>
                    <a:pt x="1562141" y="33172"/>
                    <a:pt x="1503913" y="8544"/>
                  </a:cubicBezTo>
                  <a:lnTo>
                    <a:pt x="1461593" y="0"/>
                  </a:lnTo>
                  <a:lnTo>
                    <a:pt x="1971330" y="0"/>
                  </a:lnTo>
                  <a:lnTo>
                    <a:pt x="1929010" y="8544"/>
                  </a:lnTo>
                  <a:cubicBezTo>
                    <a:pt x="1870783" y="33172"/>
                    <a:pt x="1829926" y="90829"/>
                    <a:pt x="1829926" y="158027"/>
                  </a:cubicBezTo>
                  <a:cubicBezTo>
                    <a:pt x="1829926" y="247625"/>
                    <a:pt x="1902560" y="320259"/>
                    <a:pt x="1992158" y="320259"/>
                  </a:cubicBezTo>
                  <a:cubicBezTo>
                    <a:pt x="2081756" y="320259"/>
                    <a:pt x="2154390" y="247625"/>
                    <a:pt x="2154390" y="158027"/>
                  </a:cubicBezTo>
                  <a:cubicBezTo>
                    <a:pt x="2154390" y="90829"/>
                    <a:pt x="2113533" y="33172"/>
                    <a:pt x="2055306" y="8544"/>
                  </a:cubicBezTo>
                  <a:lnTo>
                    <a:pt x="2012986" y="0"/>
                  </a:lnTo>
                  <a:lnTo>
                    <a:pt x="2522723" y="0"/>
                  </a:lnTo>
                  <a:lnTo>
                    <a:pt x="2480403" y="8544"/>
                  </a:lnTo>
                  <a:cubicBezTo>
                    <a:pt x="2422176" y="33172"/>
                    <a:pt x="2381319" y="90829"/>
                    <a:pt x="2381319" y="158027"/>
                  </a:cubicBezTo>
                  <a:cubicBezTo>
                    <a:pt x="2381319" y="247625"/>
                    <a:pt x="2453953" y="320259"/>
                    <a:pt x="2543551" y="320259"/>
                  </a:cubicBezTo>
                  <a:cubicBezTo>
                    <a:pt x="2633149" y="320259"/>
                    <a:pt x="2705783" y="247625"/>
                    <a:pt x="2705783" y="158027"/>
                  </a:cubicBezTo>
                  <a:cubicBezTo>
                    <a:pt x="2705783" y="90829"/>
                    <a:pt x="2664926" y="33172"/>
                    <a:pt x="2606699" y="8544"/>
                  </a:cubicBezTo>
                  <a:lnTo>
                    <a:pt x="2564379" y="0"/>
                  </a:lnTo>
                  <a:lnTo>
                    <a:pt x="3074117" y="0"/>
                  </a:lnTo>
                  <a:lnTo>
                    <a:pt x="3031797" y="8544"/>
                  </a:lnTo>
                  <a:cubicBezTo>
                    <a:pt x="2973570" y="33172"/>
                    <a:pt x="2932713" y="90829"/>
                    <a:pt x="2932713" y="158027"/>
                  </a:cubicBezTo>
                  <a:cubicBezTo>
                    <a:pt x="2932713" y="247625"/>
                    <a:pt x="3005347" y="320259"/>
                    <a:pt x="3094945" y="320259"/>
                  </a:cubicBezTo>
                  <a:cubicBezTo>
                    <a:pt x="3184543" y="320259"/>
                    <a:pt x="3257177" y="247625"/>
                    <a:pt x="3257177" y="158027"/>
                  </a:cubicBezTo>
                  <a:cubicBezTo>
                    <a:pt x="3257177" y="90829"/>
                    <a:pt x="3216320" y="33172"/>
                    <a:pt x="3158093" y="8544"/>
                  </a:cubicBezTo>
                  <a:lnTo>
                    <a:pt x="3115773" y="0"/>
                  </a:lnTo>
                  <a:lnTo>
                    <a:pt x="3462922" y="0"/>
                  </a:lnTo>
                  <a:lnTo>
                    <a:pt x="3462922" y="3710694"/>
                  </a:lnTo>
                  <a:lnTo>
                    <a:pt x="0" y="371069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A close up of a logo&#10;&#10;Description automatically generated" id="62" name="Google Shape;62;p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611438" y="2372297"/>
              <a:ext cx="3103361" cy="296291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3" name="Google Shape;63;p3"/>
          <p:cNvGrpSpPr/>
          <p:nvPr/>
        </p:nvGrpSpPr>
        <p:grpSpPr>
          <a:xfrm rot="705228">
            <a:off x="7403021" y="1054071"/>
            <a:ext cx="3462809" cy="3710573"/>
            <a:chOff x="1428074" y="1911392"/>
            <a:chExt cx="3462922" cy="3710694"/>
          </a:xfrm>
        </p:grpSpPr>
        <p:sp>
          <p:nvSpPr>
            <p:cNvPr id="64" name="Google Shape;64;p3"/>
            <p:cNvSpPr/>
            <p:nvPr/>
          </p:nvSpPr>
          <p:spPr>
            <a:xfrm>
              <a:off x="1428074" y="1911392"/>
              <a:ext cx="3462922" cy="3710694"/>
            </a:xfrm>
            <a:custGeom>
              <a:rect b="b" l="l" r="r" t="t"/>
              <a:pathLst>
                <a:path extrusionOk="0" h="3710694" w="3462922">
                  <a:moveTo>
                    <a:pt x="0" y="0"/>
                  </a:moveTo>
                  <a:lnTo>
                    <a:pt x="317151" y="0"/>
                  </a:lnTo>
                  <a:lnTo>
                    <a:pt x="274831" y="8544"/>
                  </a:lnTo>
                  <a:cubicBezTo>
                    <a:pt x="216604" y="33172"/>
                    <a:pt x="175747" y="90829"/>
                    <a:pt x="175747" y="158027"/>
                  </a:cubicBezTo>
                  <a:cubicBezTo>
                    <a:pt x="175747" y="247625"/>
                    <a:pt x="248381" y="320259"/>
                    <a:pt x="337979" y="320259"/>
                  </a:cubicBezTo>
                  <a:cubicBezTo>
                    <a:pt x="427577" y="320259"/>
                    <a:pt x="500211" y="247625"/>
                    <a:pt x="500211" y="158027"/>
                  </a:cubicBezTo>
                  <a:cubicBezTo>
                    <a:pt x="500211" y="90829"/>
                    <a:pt x="459355" y="33172"/>
                    <a:pt x="401127" y="8544"/>
                  </a:cubicBezTo>
                  <a:lnTo>
                    <a:pt x="358807" y="0"/>
                  </a:lnTo>
                  <a:lnTo>
                    <a:pt x="868544" y="0"/>
                  </a:lnTo>
                  <a:lnTo>
                    <a:pt x="826224" y="8544"/>
                  </a:lnTo>
                  <a:cubicBezTo>
                    <a:pt x="767997" y="33172"/>
                    <a:pt x="727140" y="90829"/>
                    <a:pt x="727140" y="158027"/>
                  </a:cubicBezTo>
                  <a:cubicBezTo>
                    <a:pt x="727140" y="247625"/>
                    <a:pt x="799774" y="320259"/>
                    <a:pt x="889372" y="320259"/>
                  </a:cubicBezTo>
                  <a:cubicBezTo>
                    <a:pt x="978970" y="320259"/>
                    <a:pt x="1051604" y="247625"/>
                    <a:pt x="1051604" y="158027"/>
                  </a:cubicBezTo>
                  <a:cubicBezTo>
                    <a:pt x="1051604" y="90829"/>
                    <a:pt x="1010748" y="33172"/>
                    <a:pt x="952520" y="8544"/>
                  </a:cubicBezTo>
                  <a:lnTo>
                    <a:pt x="910200" y="0"/>
                  </a:lnTo>
                  <a:lnTo>
                    <a:pt x="1419937" y="0"/>
                  </a:lnTo>
                  <a:lnTo>
                    <a:pt x="1377617" y="8544"/>
                  </a:lnTo>
                  <a:cubicBezTo>
                    <a:pt x="1319390" y="33172"/>
                    <a:pt x="1278533" y="90829"/>
                    <a:pt x="1278533" y="158027"/>
                  </a:cubicBezTo>
                  <a:cubicBezTo>
                    <a:pt x="1278533" y="247625"/>
                    <a:pt x="1351167" y="320259"/>
                    <a:pt x="1440765" y="320259"/>
                  </a:cubicBezTo>
                  <a:cubicBezTo>
                    <a:pt x="1530363" y="320259"/>
                    <a:pt x="1602997" y="247625"/>
                    <a:pt x="1602997" y="158027"/>
                  </a:cubicBezTo>
                  <a:cubicBezTo>
                    <a:pt x="1602997" y="90829"/>
                    <a:pt x="1562141" y="33172"/>
                    <a:pt x="1503913" y="8544"/>
                  </a:cubicBezTo>
                  <a:lnTo>
                    <a:pt x="1461593" y="0"/>
                  </a:lnTo>
                  <a:lnTo>
                    <a:pt x="1971330" y="0"/>
                  </a:lnTo>
                  <a:lnTo>
                    <a:pt x="1929010" y="8544"/>
                  </a:lnTo>
                  <a:cubicBezTo>
                    <a:pt x="1870783" y="33172"/>
                    <a:pt x="1829926" y="90829"/>
                    <a:pt x="1829926" y="158027"/>
                  </a:cubicBezTo>
                  <a:cubicBezTo>
                    <a:pt x="1829926" y="247625"/>
                    <a:pt x="1902560" y="320259"/>
                    <a:pt x="1992158" y="320259"/>
                  </a:cubicBezTo>
                  <a:cubicBezTo>
                    <a:pt x="2081756" y="320259"/>
                    <a:pt x="2154390" y="247625"/>
                    <a:pt x="2154390" y="158027"/>
                  </a:cubicBezTo>
                  <a:cubicBezTo>
                    <a:pt x="2154390" y="90829"/>
                    <a:pt x="2113533" y="33172"/>
                    <a:pt x="2055306" y="8544"/>
                  </a:cubicBezTo>
                  <a:lnTo>
                    <a:pt x="2012986" y="0"/>
                  </a:lnTo>
                  <a:lnTo>
                    <a:pt x="2522723" y="0"/>
                  </a:lnTo>
                  <a:lnTo>
                    <a:pt x="2480403" y="8544"/>
                  </a:lnTo>
                  <a:cubicBezTo>
                    <a:pt x="2422176" y="33172"/>
                    <a:pt x="2381319" y="90829"/>
                    <a:pt x="2381319" y="158027"/>
                  </a:cubicBezTo>
                  <a:cubicBezTo>
                    <a:pt x="2381319" y="247625"/>
                    <a:pt x="2453953" y="320259"/>
                    <a:pt x="2543551" y="320259"/>
                  </a:cubicBezTo>
                  <a:cubicBezTo>
                    <a:pt x="2633149" y="320259"/>
                    <a:pt x="2705783" y="247625"/>
                    <a:pt x="2705783" y="158027"/>
                  </a:cubicBezTo>
                  <a:cubicBezTo>
                    <a:pt x="2705783" y="90829"/>
                    <a:pt x="2664926" y="33172"/>
                    <a:pt x="2606699" y="8544"/>
                  </a:cubicBezTo>
                  <a:lnTo>
                    <a:pt x="2564379" y="0"/>
                  </a:lnTo>
                  <a:lnTo>
                    <a:pt x="3074117" y="0"/>
                  </a:lnTo>
                  <a:lnTo>
                    <a:pt x="3031797" y="8544"/>
                  </a:lnTo>
                  <a:cubicBezTo>
                    <a:pt x="2973570" y="33172"/>
                    <a:pt x="2932713" y="90829"/>
                    <a:pt x="2932713" y="158027"/>
                  </a:cubicBezTo>
                  <a:cubicBezTo>
                    <a:pt x="2932713" y="247625"/>
                    <a:pt x="3005347" y="320259"/>
                    <a:pt x="3094945" y="320259"/>
                  </a:cubicBezTo>
                  <a:cubicBezTo>
                    <a:pt x="3184543" y="320259"/>
                    <a:pt x="3257177" y="247625"/>
                    <a:pt x="3257177" y="158027"/>
                  </a:cubicBezTo>
                  <a:cubicBezTo>
                    <a:pt x="3257177" y="90829"/>
                    <a:pt x="3216320" y="33172"/>
                    <a:pt x="3158093" y="8544"/>
                  </a:cubicBezTo>
                  <a:lnTo>
                    <a:pt x="3115773" y="0"/>
                  </a:lnTo>
                  <a:lnTo>
                    <a:pt x="3462922" y="0"/>
                  </a:lnTo>
                  <a:lnTo>
                    <a:pt x="3462922" y="3710694"/>
                  </a:lnTo>
                  <a:lnTo>
                    <a:pt x="0" y="371069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A close up of a logo&#10;&#10;Description automatically generated" id="65" name="Google Shape;65;p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611438" y="2372297"/>
              <a:ext cx="3103361" cy="29629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6" name="Google Shape;66;p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" name="Google Shape;67;p3"/>
          <p:cNvSpPr txBox="1"/>
          <p:nvPr/>
        </p:nvSpPr>
        <p:spPr>
          <a:xfrm rot="5400000">
            <a:off x="-577600" y="336375"/>
            <a:ext cx="1426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grpSp>
        <p:nvGrpSpPr>
          <p:cNvPr id="68" name="Google Shape;68;p3"/>
          <p:cNvGrpSpPr/>
          <p:nvPr/>
        </p:nvGrpSpPr>
        <p:grpSpPr>
          <a:xfrm flipH="1">
            <a:off x="4413688" y="5440162"/>
            <a:ext cx="2647715" cy="1380558"/>
            <a:chOff x="6820732" y="5542304"/>
            <a:chExt cx="2647715" cy="1274400"/>
          </a:xfrm>
        </p:grpSpPr>
        <p:sp>
          <p:nvSpPr>
            <p:cNvPr id="69" name="Google Shape;69;p3"/>
            <p:cNvSpPr/>
            <p:nvPr/>
          </p:nvSpPr>
          <p:spPr>
            <a:xfrm rot="-5400000">
              <a:off x="7154902" y="5930804"/>
              <a:ext cx="1274400" cy="497400"/>
            </a:xfrm>
            <a:prstGeom prst="chevron">
              <a:avLst>
                <a:gd fmla="val 21001" name="adj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0;p3"/>
            <p:cNvSpPr/>
            <p:nvPr/>
          </p:nvSpPr>
          <p:spPr>
            <a:xfrm rot="-5400000">
              <a:off x="7836278" y="5930804"/>
              <a:ext cx="1274400" cy="497400"/>
            </a:xfrm>
            <a:prstGeom prst="chevron">
              <a:avLst>
                <a:gd fmla="val 21001" name="adj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1;p3"/>
            <p:cNvSpPr/>
            <p:nvPr/>
          </p:nvSpPr>
          <p:spPr>
            <a:xfrm rot="-5400000">
              <a:off x="8582547" y="5930804"/>
              <a:ext cx="1274400" cy="497400"/>
            </a:xfrm>
            <a:prstGeom prst="chevron">
              <a:avLst>
                <a:gd fmla="val 21001" name="adj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 rot="-5400000">
              <a:off x="6432232" y="5930804"/>
              <a:ext cx="1274400" cy="497400"/>
            </a:xfrm>
            <a:prstGeom prst="chevron">
              <a:avLst>
                <a:gd fmla="val 21001" name="adj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3" name="Google Shape;73;p3"/>
          <p:cNvSpPr/>
          <p:nvPr/>
        </p:nvSpPr>
        <p:spPr>
          <a:xfrm rot="5400000">
            <a:off x="2044425" y="548800"/>
            <a:ext cx="6470700" cy="5447700"/>
          </a:xfrm>
          <a:prstGeom prst="round2SameRect">
            <a:avLst>
              <a:gd fmla="val 3599" name="adj1"/>
              <a:gd fmla="val 0" name="adj2"/>
            </a:avLst>
          </a:prstGeom>
          <a:solidFill>
            <a:schemeClr val="accent1"/>
          </a:solidFill>
          <a:ln>
            <a:noFill/>
          </a:ln>
          <a:effectLst>
            <a:outerShdw blurRad="57150" rotWithShape="0" algn="bl" dir="1920000" dist="304800">
              <a:srgbClr val="000000">
                <a:alpha val="21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3"/>
          <p:cNvSpPr/>
          <p:nvPr/>
        </p:nvSpPr>
        <p:spPr>
          <a:xfrm rot="5400000">
            <a:off x="2242512" y="650499"/>
            <a:ext cx="6096000" cy="5214300"/>
          </a:xfrm>
          <a:prstGeom prst="round2SameRect">
            <a:avLst>
              <a:gd fmla="val 3599" name="adj1"/>
              <a:gd fmla="val 0" name="adj2"/>
            </a:avLst>
          </a:prstGeom>
          <a:noFill/>
          <a:ln cap="flat" cmpd="sng" w="19050">
            <a:solidFill>
              <a:srgbClr val="D8D8D8"/>
            </a:solidFill>
            <a:prstDash val="lgDash"/>
            <a:miter lim="8000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3"/>
          <p:cNvSpPr txBox="1"/>
          <p:nvPr>
            <p:ph type="ctrTitle"/>
          </p:nvPr>
        </p:nvSpPr>
        <p:spPr>
          <a:xfrm>
            <a:off x="3507150" y="5538075"/>
            <a:ext cx="4215300" cy="524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8000"/>
              <a:buFont typeface="Alex Brush"/>
              <a:buNone/>
              <a:defRPr b="1" sz="8000">
                <a:solidFill>
                  <a:srgbClr val="606060"/>
                </a:solidFill>
                <a:latin typeface="Alex Brush"/>
                <a:ea typeface="Alex Brush"/>
                <a:cs typeface="Alex Brush"/>
                <a:sym typeface="Alex Brush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8000"/>
              <a:buFont typeface="Alex Brush"/>
              <a:buNone/>
              <a:defRPr b="1" sz="8000">
                <a:solidFill>
                  <a:srgbClr val="606060"/>
                </a:solidFill>
                <a:latin typeface="Alex Brush"/>
                <a:ea typeface="Alex Brush"/>
                <a:cs typeface="Alex Brush"/>
                <a:sym typeface="Alex Brush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8000"/>
              <a:buFont typeface="Alex Brush"/>
              <a:buNone/>
              <a:defRPr b="1" sz="8000">
                <a:solidFill>
                  <a:srgbClr val="606060"/>
                </a:solidFill>
                <a:latin typeface="Alex Brush"/>
                <a:ea typeface="Alex Brush"/>
                <a:cs typeface="Alex Brush"/>
                <a:sym typeface="Alex Brush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8000"/>
              <a:buFont typeface="Alex Brush"/>
              <a:buNone/>
              <a:defRPr b="1" sz="8000">
                <a:solidFill>
                  <a:srgbClr val="606060"/>
                </a:solidFill>
                <a:latin typeface="Alex Brush"/>
                <a:ea typeface="Alex Brush"/>
                <a:cs typeface="Alex Brush"/>
                <a:sym typeface="Alex Brush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8000"/>
              <a:buFont typeface="Alex Brush"/>
              <a:buNone/>
              <a:defRPr b="1" sz="8000">
                <a:solidFill>
                  <a:srgbClr val="606060"/>
                </a:solidFill>
                <a:latin typeface="Alex Brush"/>
                <a:ea typeface="Alex Brush"/>
                <a:cs typeface="Alex Brush"/>
                <a:sym typeface="Alex Brush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8000"/>
              <a:buFont typeface="Alex Brush"/>
              <a:buNone/>
              <a:defRPr b="1" sz="8000">
                <a:solidFill>
                  <a:srgbClr val="606060"/>
                </a:solidFill>
                <a:latin typeface="Alex Brush"/>
                <a:ea typeface="Alex Brush"/>
                <a:cs typeface="Alex Brush"/>
                <a:sym typeface="Alex Brush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8000"/>
              <a:buFont typeface="Alex Brush"/>
              <a:buNone/>
              <a:defRPr b="1" sz="8000">
                <a:solidFill>
                  <a:srgbClr val="606060"/>
                </a:solidFill>
                <a:latin typeface="Alex Brush"/>
                <a:ea typeface="Alex Brush"/>
                <a:cs typeface="Alex Brush"/>
                <a:sym typeface="Alex Brush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8000"/>
              <a:buFont typeface="Alex Brush"/>
              <a:buNone/>
              <a:defRPr b="1" sz="8000">
                <a:solidFill>
                  <a:srgbClr val="606060"/>
                </a:solidFill>
                <a:latin typeface="Alex Brush"/>
                <a:ea typeface="Alex Brush"/>
                <a:cs typeface="Alex Brush"/>
                <a:sym typeface="Alex Brush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606060"/>
              </a:buClr>
              <a:buSzPts val="8000"/>
              <a:buFont typeface="Alex Brush"/>
              <a:buNone/>
              <a:defRPr b="1" sz="8000">
                <a:solidFill>
                  <a:srgbClr val="606060"/>
                </a:solidFill>
                <a:latin typeface="Alex Brush"/>
                <a:ea typeface="Alex Brush"/>
                <a:cs typeface="Alex Brush"/>
                <a:sym typeface="Alex Brush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6 Midle">
  <p:cSld name="CUSTOM_10_1_1_1_1_1_2">
    <p:spTree>
      <p:nvGrpSpPr>
        <p:cNvPr id="745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p21"/>
          <p:cNvSpPr/>
          <p:nvPr/>
        </p:nvSpPr>
        <p:spPr>
          <a:xfrm flipH="1" rot="-5400000">
            <a:off x="464102" y="3317444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5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7" name="Google Shape;747;p21"/>
          <p:cNvSpPr txBox="1"/>
          <p:nvPr/>
        </p:nvSpPr>
        <p:spPr>
          <a:xfrm rot="-5400000">
            <a:off x="429975" y="33289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C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748" name="Google Shape;748;p21"/>
          <p:cNvSpPr/>
          <p:nvPr/>
        </p:nvSpPr>
        <p:spPr>
          <a:xfrm flipH="1" rot="-5400000">
            <a:off x="464102" y="2012703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9" name="Google Shape;749;p21"/>
          <p:cNvSpPr/>
          <p:nvPr/>
        </p:nvSpPr>
        <p:spPr>
          <a:xfrm flipH="1" rot="-5400000">
            <a:off x="464102" y="707962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3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0" name="Google Shape;750;p21"/>
          <p:cNvSpPr/>
          <p:nvPr/>
        </p:nvSpPr>
        <p:spPr>
          <a:xfrm flipH="1" rot="5400000">
            <a:off x="2372231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5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1" name="Google Shape;751;p21"/>
          <p:cNvSpPr/>
          <p:nvPr/>
        </p:nvSpPr>
        <p:spPr>
          <a:xfrm flipH="1" rot="5400000">
            <a:off x="1674182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4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2" name="Google Shape;752;p21"/>
          <p:cNvSpPr/>
          <p:nvPr/>
        </p:nvSpPr>
        <p:spPr>
          <a:xfrm flipH="1" rot="5400000">
            <a:off x="976127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3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3" name="Google Shape;753;p21"/>
          <p:cNvSpPr/>
          <p:nvPr/>
        </p:nvSpPr>
        <p:spPr>
          <a:xfrm flipH="1" rot="5400000">
            <a:off x="3122788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6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4" name="Google Shape;754;p2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55" name="Google Shape;755;p21"/>
          <p:cNvSpPr/>
          <p:nvPr/>
        </p:nvSpPr>
        <p:spPr>
          <a:xfrm rot="-5400000">
            <a:off x="4713632" y="368764"/>
            <a:ext cx="1164139" cy="497418"/>
          </a:xfrm>
          <a:custGeom>
            <a:rect b="b" l="l" r="r" t="t"/>
            <a:pathLst>
              <a:path extrusionOk="0" h="497418" w="1164139">
                <a:moveTo>
                  <a:pt x="1164139" y="0"/>
                </a:moveTo>
                <a:lnTo>
                  <a:pt x="1164139" y="497418"/>
                </a:lnTo>
                <a:lnTo>
                  <a:pt x="0" y="497418"/>
                </a:lnTo>
                <a:lnTo>
                  <a:pt x="104463" y="24870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47000">
                <a:schemeClr val="accent4"/>
              </a:gs>
              <a:gs pos="68000">
                <a:schemeClr val="accent4"/>
              </a:gs>
              <a:gs pos="84000">
                <a:srgbClr val="F2F2F2"/>
              </a:gs>
              <a:gs pos="96000">
                <a:schemeClr val="accent4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6" name="Google Shape;756;p21"/>
          <p:cNvSpPr/>
          <p:nvPr/>
        </p:nvSpPr>
        <p:spPr>
          <a:xfrm>
            <a:off x="1146447" y="214347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7" name="Google Shape;757;p21"/>
          <p:cNvSpPr/>
          <p:nvPr/>
        </p:nvSpPr>
        <p:spPr>
          <a:xfrm>
            <a:off x="1170045" y="184850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8" name="Google Shape;758;p21"/>
          <p:cNvSpPr/>
          <p:nvPr/>
        </p:nvSpPr>
        <p:spPr>
          <a:xfrm rot="5400000">
            <a:off x="10690239" y="4622184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9" name="Google Shape;759;p21"/>
          <p:cNvSpPr/>
          <p:nvPr/>
        </p:nvSpPr>
        <p:spPr>
          <a:xfrm flipH="1">
            <a:off x="6204158" y="216316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0" name="Google Shape;760;p21"/>
          <p:cNvSpPr/>
          <p:nvPr/>
        </p:nvSpPr>
        <p:spPr>
          <a:xfrm flipH="1">
            <a:off x="6167779" y="197635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1" name="Google Shape;761;p21"/>
          <p:cNvSpPr/>
          <p:nvPr/>
        </p:nvSpPr>
        <p:spPr>
          <a:xfrm flipH="1">
            <a:off x="6160895" y="149458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drawing&#10;&#10;Description automatically generated" id="762" name="Google Shape;762;p21"/>
          <p:cNvPicPr preferRelativeResize="0"/>
          <p:nvPr/>
        </p:nvPicPr>
        <p:blipFill rotWithShape="1">
          <a:blip r:embed="rId2">
            <a:alphaModFix amt="14000"/>
          </a:blip>
          <a:srcRect b="0" l="0" r="0" t="0"/>
          <a:stretch/>
        </p:blipFill>
        <p:spPr>
          <a:xfrm>
            <a:off x="6621947" y="386549"/>
            <a:ext cx="4215167" cy="5858763"/>
          </a:xfrm>
          <a:prstGeom prst="rect">
            <a:avLst/>
          </a:prstGeom>
          <a:noFill/>
          <a:ln>
            <a:noFill/>
          </a:ln>
        </p:spPr>
      </p:pic>
      <p:sp>
        <p:nvSpPr>
          <p:cNvPr id="763" name="Google Shape;763;p21"/>
          <p:cNvSpPr/>
          <p:nvPr/>
        </p:nvSpPr>
        <p:spPr>
          <a:xfrm>
            <a:off x="1206424" y="156337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drawing&#10;&#10;Description automatically generated" id="764" name="Google Shape;764;p21"/>
          <p:cNvPicPr preferRelativeResize="0"/>
          <p:nvPr/>
        </p:nvPicPr>
        <p:blipFill rotWithShape="1">
          <a:blip r:embed="rId2">
            <a:alphaModFix amt="14000"/>
          </a:blip>
          <a:srcRect b="0" l="0" r="0" t="0"/>
          <a:stretch/>
        </p:blipFill>
        <p:spPr>
          <a:xfrm>
            <a:off x="1417732" y="374751"/>
            <a:ext cx="4215167" cy="58587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5" name="Google Shape;765;p21"/>
          <p:cNvGrpSpPr/>
          <p:nvPr/>
        </p:nvGrpSpPr>
        <p:grpSpPr>
          <a:xfrm>
            <a:off x="5711068" y="542747"/>
            <a:ext cx="814200" cy="5409787"/>
            <a:chOff x="5669772" y="784614"/>
            <a:chExt cx="814200" cy="5409787"/>
          </a:xfrm>
        </p:grpSpPr>
        <p:sp>
          <p:nvSpPr>
            <p:cNvPr id="766" name="Google Shape;766;p21"/>
            <p:cNvSpPr/>
            <p:nvPr/>
          </p:nvSpPr>
          <p:spPr>
            <a:xfrm>
              <a:off x="5669772" y="784614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p21"/>
            <p:cNvSpPr/>
            <p:nvPr/>
          </p:nvSpPr>
          <p:spPr>
            <a:xfrm>
              <a:off x="5669772" y="1367001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21"/>
            <p:cNvSpPr/>
            <p:nvPr/>
          </p:nvSpPr>
          <p:spPr>
            <a:xfrm>
              <a:off x="5669772" y="1949388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p21"/>
            <p:cNvSpPr/>
            <p:nvPr/>
          </p:nvSpPr>
          <p:spPr>
            <a:xfrm>
              <a:off x="5669772" y="2531775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770;p21"/>
            <p:cNvSpPr/>
            <p:nvPr/>
          </p:nvSpPr>
          <p:spPr>
            <a:xfrm>
              <a:off x="5669772" y="3114162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21"/>
            <p:cNvSpPr/>
            <p:nvPr/>
          </p:nvSpPr>
          <p:spPr>
            <a:xfrm>
              <a:off x="5669772" y="3696549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21"/>
            <p:cNvSpPr/>
            <p:nvPr/>
          </p:nvSpPr>
          <p:spPr>
            <a:xfrm>
              <a:off x="5669772" y="4278936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21"/>
            <p:cNvSpPr/>
            <p:nvPr/>
          </p:nvSpPr>
          <p:spPr>
            <a:xfrm>
              <a:off x="5669772" y="4861323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21"/>
            <p:cNvSpPr/>
            <p:nvPr/>
          </p:nvSpPr>
          <p:spPr>
            <a:xfrm>
              <a:off x="5669772" y="5443710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p21"/>
            <p:cNvSpPr/>
            <p:nvPr/>
          </p:nvSpPr>
          <p:spPr>
            <a:xfrm>
              <a:off x="5669772" y="6026101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76" name="Google Shape;776;p21"/>
          <p:cNvSpPr txBox="1"/>
          <p:nvPr/>
        </p:nvSpPr>
        <p:spPr>
          <a:xfrm rot="5400000">
            <a:off x="10716975" y="46432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D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777" name="Google Shape;777;p21"/>
          <p:cNvSpPr txBox="1"/>
          <p:nvPr/>
        </p:nvSpPr>
        <p:spPr>
          <a:xfrm rot="-5400000">
            <a:off x="429975" y="2024163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B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778" name="Google Shape;778;p21"/>
          <p:cNvSpPr txBox="1"/>
          <p:nvPr/>
        </p:nvSpPr>
        <p:spPr>
          <a:xfrm rot="-5400000">
            <a:off x="429975" y="7194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A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779" name="Google Shape;779;p21"/>
          <p:cNvSpPr txBox="1"/>
          <p:nvPr/>
        </p:nvSpPr>
        <p:spPr>
          <a:xfrm>
            <a:off x="1341525" y="472875"/>
            <a:ext cx="13314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DATE: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780" name="Google Shape;780;p21"/>
          <p:cNvSpPr txBox="1"/>
          <p:nvPr/>
        </p:nvSpPr>
        <p:spPr>
          <a:xfrm>
            <a:off x="6603450" y="472875"/>
            <a:ext cx="13314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DATE: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781" name="Google Shape;781;p21"/>
          <p:cNvSpPr txBox="1"/>
          <p:nvPr>
            <p:ph idx="1" type="body"/>
          </p:nvPr>
        </p:nvSpPr>
        <p:spPr>
          <a:xfrm>
            <a:off x="6650575" y="884375"/>
            <a:ext cx="4215300" cy="5068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782" name="Google Shape;782;p21"/>
          <p:cNvSpPr txBox="1"/>
          <p:nvPr>
            <p:ph type="ctrTitle"/>
          </p:nvPr>
        </p:nvSpPr>
        <p:spPr>
          <a:xfrm>
            <a:off x="1341525" y="884375"/>
            <a:ext cx="42153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83" name="Google Shape;783;p21"/>
          <p:cNvSpPr txBox="1"/>
          <p:nvPr>
            <p:ph idx="2" type="body"/>
          </p:nvPr>
        </p:nvSpPr>
        <p:spPr>
          <a:xfrm>
            <a:off x="1329350" y="1628125"/>
            <a:ext cx="4215300" cy="4324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7">
  <p:cSld name="CUSTOM_10_1_1_1_1_1_1"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22"/>
          <p:cNvSpPr/>
          <p:nvPr/>
        </p:nvSpPr>
        <p:spPr>
          <a:xfrm flipH="1" rot="-5400000">
            <a:off x="464102" y="3317444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5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6" name="Google Shape;786;p22"/>
          <p:cNvSpPr/>
          <p:nvPr/>
        </p:nvSpPr>
        <p:spPr>
          <a:xfrm flipH="1" rot="-5400000">
            <a:off x="464102" y="2012703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7" name="Google Shape;787;p22"/>
          <p:cNvSpPr/>
          <p:nvPr/>
        </p:nvSpPr>
        <p:spPr>
          <a:xfrm flipH="1" rot="-5400000">
            <a:off x="464102" y="707962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3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8" name="Google Shape;788;p22"/>
          <p:cNvSpPr/>
          <p:nvPr/>
        </p:nvSpPr>
        <p:spPr>
          <a:xfrm flipH="1" rot="5400000">
            <a:off x="2372231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5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9" name="Google Shape;789;p22"/>
          <p:cNvSpPr/>
          <p:nvPr/>
        </p:nvSpPr>
        <p:spPr>
          <a:xfrm flipH="1" rot="5400000">
            <a:off x="1674182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4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0" name="Google Shape;790;p22"/>
          <p:cNvSpPr/>
          <p:nvPr/>
        </p:nvSpPr>
        <p:spPr>
          <a:xfrm flipH="1" rot="5400000">
            <a:off x="976127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3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1" name="Google Shape;791;p22"/>
          <p:cNvSpPr/>
          <p:nvPr/>
        </p:nvSpPr>
        <p:spPr>
          <a:xfrm flipH="1" rot="5400000">
            <a:off x="3122788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6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2" name="Google Shape;792;p2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3" name="Google Shape;793;p22"/>
          <p:cNvSpPr/>
          <p:nvPr/>
        </p:nvSpPr>
        <p:spPr>
          <a:xfrm rot="-5400000">
            <a:off x="4713632" y="368764"/>
            <a:ext cx="1164139" cy="497418"/>
          </a:xfrm>
          <a:custGeom>
            <a:rect b="b" l="l" r="r" t="t"/>
            <a:pathLst>
              <a:path extrusionOk="0" h="497418" w="1164139">
                <a:moveTo>
                  <a:pt x="1164139" y="0"/>
                </a:moveTo>
                <a:lnTo>
                  <a:pt x="1164139" y="497418"/>
                </a:lnTo>
                <a:lnTo>
                  <a:pt x="0" y="497418"/>
                </a:lnTo>
                <a:lnTo>
                  <a:pt x="104463" y="24870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47000">
                <a:schemeClr val="accent4"/>
              </a:gs>
              <a:gs pos="68000">
                <a:schemeClr val="accent4"/>
              </a:gs>
              <a:gs pos="84000">
                <a:srgbClr val="F2F2F2"/>
              </a:gs>
              <a:gs pos="96000">
                <a:schemeClr val="accent4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4" name="Google Shape;794;p22"/>
          <p:cNvSpPr/>
          <p:nvPr/>
        </p:nvSpPr>
        <p:spPr>
          <a:xfrm>
            <a:off x="1146447" y="214347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5" name="Google Shape;795;p22"/>
          <p:cNvSpPr/>
          <p:nvPr/>
        </p:nvSpPr>
        <p:spPr>
          <a:xfrm>
            <a:off x="1170045" y="184850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6" name="Google Shape;796;p22"/>
          <p:cNvSpPr/>
          <p:nvPr/>
        </p:nvSpPr>
        <p:spPr>
          <a:xfrm flipH="1">
            <a:off x="6204158" y="216316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7" name="Google Shape;797;p22"/>
          <p:cNvSpPr/>
          <p:nvPr/>
        </p:nvSpPr>
        <p:spPr>
          <a:xfrm flipH="1">
            <a:off x="6167779" y="197635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8" name="Google Shape;798;p22"/>
          <p:cNvSpPr/>
          <p:nvPr/>
        </p:nvSpPr>
        <p:spPr>
          <a:xfrm flipH="1">
            <a:off x="6160895" y="149458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drawing&#10;&#10;Description automatically generated" id="799" name="Google Shape;799;p22"/>
          <p:cNvPicPr preferRelativeResize="0"/>
          <p:nvPr/>
        </p:nvPicPr>
        <p:blipFill rotWithShape="1">
          <a:blip r:embed="rId2">
            <a:alphaModFix amt="14000"/>
          </a:blip>
          <a:srcRect b="0" l="0" r="0" t="0"/>
          <a:stretch/>
        </p:blipFill>
        <p:spPr>
          <a:xfrm>
            <a:off x="6621947" y="386549"/>
            <a:ext cx="4215167" cy="5858763"/>
          </a:xfrm>
          <a:prstGeom prst="rect">
            <a:avLst/>
          </a:prstGeom>
          <a:noFill/>
          <a:ln>
            <a:noFill/>
          </a:ln>
        </p:spPr>
      </p:pic>
      <p:sp>
        <p:nvSpPr>
          <p:cNvPr id="800" name="Google Shape;800;p22"/>
          <p:cNvSpPr/>
          <p:nvPr/>
        </p:nvSpPr>
        <p:spPr>
          <a:xfrm>
            <a:off x="1206424" y="156337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drawing&#10;&#10;Description automatically generated" id="801" name="Google Shape;801;p22"/>
          <p:cNvPicPr preferRelativeResize="0"/>
          <p:nvPr/>
        </p:nvPicPr>
        <p:blipFill rotWithShape="1">
          <a:blip r:embed="rId2">
            <a:alphaModFix amt="14000"/>
          </a:blip>
          <a:srcRect b="0" l="0" r="0" t="0"/>
          <a:stretch/>
        </p:blipFill>
        <p:spPr>
          <a:xfrm>
            <a:off x="1417732" y="374751"/>
            <a:ext cx="4215167" cy="58587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02" name="Google Shape;802;p22"/>
          <p:cNvGrpSpPr/>
          <p:nvPr/>
        </p:nvGrpSpPr>
        <p:grpSpPr>
          <a:xfrm>
            <a:off x="5711068" y="542747"/>
            <a:ext cx="814200" cy="5409787"/>
            <a:chOff x="5669772" y="784614"/>
            <a:chExt cx="814200" cy="5409787"/>
          </a:xfrm>
        </p:grpSpPr>
        <p:sp>
          <p:nvSpPr>
            <p:cNvPr id="803" name="Google Shape;803;p22"/>
            <p:cNvSpPr/>
            <p:nvPr/>
          </p:nvSpPr>
          <p:spPr>
            <a:xfrm>
              <a:off x="5669772" y="784614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22"/>
            <p:cNvSpPr/>
            <p:nvPr/>
          </p:nvSpPr>
          <p:spPr>
            <a:xfrm>
              <a:off x="5669772" y="1367001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22"/>
            <p:cNvSpPr/>
            <p:nvPr/>
          </p:nvSpPr>
          <p:spPr>
            <a:xfrm>
              <a:off x="5669772" y="1949388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22"/>
            <p:cNvSpPr/>
            <p:nvPr/>
          </p:nvSpPr>
          <p:spPr>
            <a:xfrm>
              <a:off x="5669772" y="2531775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22"/>
            <p:cNvSpPr/>
            <p:nvPr/>
          </p:nvSpPr>
          <p:spPr>
            <a:xfrm>
              <a:off x="5669772" y="3114162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22"/>
            <p:cNvSpPr/>
            <p:nvPr/>
          </p:nvSpPr>
          <p:spPr>
            <a:xfrm>
              <a:off x="5669772" y="3696549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22"/>
            <p:cNvSpPr/>
            <p:nvPr/>
          </p:nvSpPr>
          <p:spPr>
            <a:xfrm>
              <a:off x="5669772" y="4278936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22"/>
            <p:cNvSpPr/>
            <p:nvPr/>
          </p:nvSpPr>
          <p:spPr>
            <a:xfrm>
              <a:off x="5669772" y="4861323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22"/>
            <p:cNvSpPr/>
            <p:nvPr/>
          </p:nvSpPr>
          <p:spPr>
            <a:xfrm>
              <a:off x="5669772" y="5443710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22"/>
            <p:cNvSpPr/>
            <p:nvPr/>
          </p:nvSpPr>
          <p:spPr>
            <a:xfrm>
              <a:off x="5669772" y="6026101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13" name="Google Shape;813;p22"/>
          <p:cNvSpPr/>
          <p:nvPr/>
        </p:nvSpPr>
        <p:spPr>
          <a:xfrm rot="5400000">
            <a:off x="10690239" y="4622184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4" name="Google Shape;814;p22"/>
          <p:cNvSpPr txBox="1"/>
          <p:nvPr/>
        </p:nvSpPr>
        <p:spPr>
          <a:xfrm rot="5400000">
            <a:off x="10716975" y="46432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D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815" name="Google Shape;815;p22"/>
          <p:cNvSpPr txBox="1"/>
          <p:nvPr/>
        </p:nvSpPr>
        <p:spPr>
          <a:xfrm rot="-5400000">
            <a:off x="429975" y="33289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C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816" name="Google Shape;816;p22"/>
          <p:cNvSpPr txBox="1"/>
          <p:nvPr/>
        </p:nvSpPr>
        <p:spPr>
          <a:xfrm rot="-5400000">
            <a:off x="429975" y="2024163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B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817" name="Google Shape;817;p22"/>
          <p:cNvSpPr txBox="1"/>
          <p:nvPr/>
        </p:nvSpPr>
        <p:spPr>
          <a:xfrm rot="-5400000">
            <a:off x="429975" y="7194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A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818" name="Google Shape;818;p22"/>
          <p:cNvSpPr txBox="1"/>
          <p:nvPr/>
        </p:nvSpPr>
        <p:spPr>
          <a:xfrm>
            <a:off x="1341525" y="472875"/>
            <a:ext cx="13314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DATE: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819" name="Google Shape;819;p22"/>
          <p:cNvSpPr txBox="1"/>
          <p:nvPr/>
        </p:nvSpPr>
        <p:spPr>
          <a:xfrm>
            <a:off x="6603450" y="472875"/>
            <a:ext cx="13314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DATE: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820" name="Google Shape;820;p22"/>
          <p:cNvSpPr txBox="1"/>
          <p:nvPr>
            <p:ph idx="1" type="body"/>
          </p:nvPr>
        </p:nvSpPr>
        <p:spPr>
          <a:xfrm>
            <a:off x="6650575" y="884375"/>
            <a:ext cx="4215300" cy="5068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821" name="Google Shape;821;p22"/>
          <p:cNvSpPr txBox="1"/>
          <p:nvPr>
            <p:ph type="ctrTitle"/>
          </p:nvPr>
        </p:nvSpPr>
        <p:spPr>
          <a:xfrm>
            <a:off x="1341525" y="884375"/>
            <a:ext cx="42153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22" name="Google Shape;822;p22"/>
          <p:cNvSpPr txBox="1"/>
          <p:nvPr>
            <p:ph idx="2" type="body"/>
          </p:nvPr>
        </p:nvSpPr>
        <p:spPr>
          <a:xfrm>
            <a:off x="1329350" y="1628125"/>
            <a:ext cx="4215300" cy="4324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7 Midle">
  <p:cSld name="CUSTOM_10_1_1_1_1_1_1_1"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23"/>
          <p:cNvSpPr/>
          <p:nvPr/>
        </p:nvSpPr>
        <p:spPr>
          <a:xfrm flipH="1" rot="-5400000">
            <a:off x="464102" y="3317444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5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5" name="Google Shape;825;p23"/>
          <p:cNvSpPr/>
          <p:nvPr/>
        </p:nvSpPr>
        <p:spPr>
          <a:xfrm flipH="1" rot="-5400000">
            <a:off x="464102" y="2012703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6" name="Google Shape;826;p23"/>
          <p:cNvSpPr/>
          <p:nvPr/>
        </p:nvSpPr>
        <p:spPr>
          <a:xfrm flipH="1" rot="-5400000">
            <a:off x="464102" y="707962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3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7" name="Google Shape;827;p23"/>
          <p:cNvSpPr/>
          <p:nvPr/>
        </p:nvSpPr>
        <p:spPr>
          <a:xfrm flipH="1" rot="5400000">
            <a:off x="2372231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5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8" name="Google Shape;828;p23"/>
          <p:cNvSpPr/>
          <p:nvPr/>
        </p:nvSpPr>
        <p:spPr>
          <a:xfrm flipH="1" rot="5400000">
            <a:off x="1674182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4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9" name="Google Shape;829;p23"/>
          <p:cNvSpPr/>
          <p:nvPr/>
        </p:nvSpPr>
        <p:spPr>
          <a:xfrm flipH="1" rot="5400000">
            <a:off x="976127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3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0" name="Google Shape;830;p23"/>
          <p:cNvSpPr/>
          <p:nvPr/>
        </p:nvSpPr>
        <p:spPr>
          <a:xfrm flipH="1" rot="5400000">
            <a:off x="3122788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6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1" name="Google Shape;831;p2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32" name="Google Shape;832;p23"/>
          <p:cNvSpPr/>
          <p:nvPr/>
        </p:nvSpPr>
        <p:spPr>
          <a:xfrm rot="-5400000">
            <a:off x="4713632" y="368764"/>
            <a:ext cx="1164139" cy="497418"/>
          </a:xfrm>
          <a:custGeom>
            <a:rect b="b" l="l" r="r" t="t"/>
            <a:pathLst>
              <a:path extrusionOk="0" h="497418" w="1164139">
                <a:moveTo>
                  <a:pt x="1164139" y="0"/>
                </a:moveTo>
                <a:lnTo>
                  <a:pt x="1164139" y="497418"/>
                </a:lnTo>
                <a:lnTo>
                  <a:pt x="0" y="497418"/>
                </a:lnTo>
                <a:lnTo>
                  <a:pt x="104463" y="24870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47000">
                <a:schemeClr val="accent4"/>
              </a:gs>
              <a:gs pos="68000">
                <a:schemeClr val="accent4"/>
              </a:gs>
              <a:gs pos="84000">
                <a:srgbClr val="F2F2F2"/>
              </a:gs>
              <a:gs pos="96000">
                <a:schemeClr val="accent4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3" name="Google Shape;833;p23"/>
          <p:cNvSpPr/>
          <p:nvPr/>
        </p:nvSpPr>
        <p:spPr>
          <a:xfrm>
            <a:off x="1146447" y="214347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4" name="Google Shape;834;p23"/>
          <p:cNvSpPr/>
          <p:nvPr/>
        </p:nvSpPr>
        <p:spPr>
          <a:xfrm>
            <a:off x="1170045" y="184850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5" name="Google Shape;835;p23"/>
          <p:cNvSpPr/>
          <p:nvPr/>
        </p:nvSpPr>
        <p:spPr>
          <a:xfrm flipH="1">
            <a:off x="6204158" y="216316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6" name="Google Shape;836;p23"/>
          <p:cNvSpPr/>
          <p:nvPr/>
        </p:nvSpPr>
        <p:spPr>
          <a:xfrm flipH="1">
            <a:off x="6167779" y="197635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7" name="Google Shape;837;p23"/>
          <p:cNvSpPr/>
          <p:nvPr/>
        </p:nvSpPr>
        <p:spPr>
          <a:xfrm flipH="1">
            <a:off x="6160895" y="149458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drawing&#10;&#10;Description automatically generated" id="838" name="Google Shape;838;p23"/>
          <p:cNvPicPr preferRelativeResize="0"/>
          <p:nvPr/>
        </p:nvPicPr>
        <p:blipFill rotWithShape="1">
          <a:blip r:embed="rId2">
            <a:alphaModFix amt="14000"/>
          </a:blip>
          <a:srcRect b="0" l="0" r="0" t="0"/>
          <a:stretch/>
        </p:blipFill>
        <p:spPr>
          <a:xfrm>
            <a:off x="6621947" y="386549"/>
            <a:ext cx="4215167" cy="5858763"/>
          </a:xfrm>
          <a:prstGeom prst="rect">
            <a:avLst/>
          </a:prstGeom>
          <a:noFill/>
          <a:ln>
            <a:noFill/>
          </a:ln>
        </p:spPr>
      </p:pic>
      <p:sp>
        <p:nvSpPr>
          <p:cNvPr id="839" name="Google Shape;839;p23"/>
          <p:cNvSpPr/>
          <p:nvPr/>
        </p:nvSpPr>
        <p:spPr>
          <a:xfrm>
            <a:off x="1206424" y="156337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drawing&#10;&#10;Description automatically generated" id="840" name="Google Shape;840;p23"/>
          <p:cNvPicPr preferRelativeResize="0"/>
          <p:nvPr/>
        </p:nvPicPr>
        <p:blipFill rotWithShape="1">
          <a:blip r:embed="rId2">
            <a:alphaModFix amt="14000"/>
          </a:blip>
          <a:srcRect b="0" l="0" r="0" t="0"/>
          <a:stretch/>
        </p:blipFill>
        <p:spPr>
          <a:xfrm>
            <a:off x="1417732" y="374751"/>
            <a:ext cx="4215167" cy="58587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41" name="Google Shape;841;p23"/>
          <p:cNvGrpSpPr/>
          <p:nvPr/>
        </p:nvGrpSpPr>
        <p:grpSpPr>
          <a:xfrm>
            <a:off x="5711068" y="542747"/>
            <a:ext cx="814200" cy="5409787"/>
            <a:chOff x="5669772" y="784614"/>
            <a:chExt cx="814200" cy="5409787"/>
          </a:xfrm>
        </p:grpSpPr>
        <p:sp>
          <p:nvSpPr>
            <p:cNvPr id="842" name="Google Shape;842;p23"/>
            <p:cNvSpPr/>
            <p:nvPr/>
          </p:nvSpPr>
          <p:spPr>
            <a:xfrm>
              <a:off x="5669772" y="784614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43;p23"/>
            <p:cNvSpPr/>
            <p:nvPr/>
          </p:nvSpPr>
          <p:spPr>
            <a:xfrm>
              <a:off x="5669772" y="1367001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44;p23"/>
            <p:cNvSpPr/>
            <p:nvPr/>
          </p:nvSpPr>
          <p:spPr>
            <a:xfrm>
              <a:off x="5669772" y="1949388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45;p23"/>
            <p:cNvSpPr/>
            <p:nvPr/>
          </p:nvSpPr>
          <p:spPr>
            <a:xfrm>
              <a:off x="5669772" y="2531775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46;p23"/>
            <p:cNvSpPr/>
            <p:nvPr/>
          </p:nvSpPr>
          <p:spPr>
            <a:xfrm>
              <a:off x="5669772" y="3114162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47;p23"/>
            <p:cNvSpPr/>
            <p:nvPr/>
          </p:nvSpPr>
          <p:spPr>
            <a:xfrm>
              <a:off x="5669772" y="3696549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48;p23"/>
            <p:cNvSpPr/>
            <p:nvPr/>
          </p:nvSpPr>
          <p:spPr>
            <a:xfrm>
              <a:off x="5669772" y="4278936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49;p23"/>
            <p:cNvSpPr/>
            <p:nvPr/>
          </p:nvSpPr>
          <p:spPr>
            <a:xfrm>
              <a:off x="5669772" y="4861323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50;p23"/>
            <p:cNvSpPr/>
            <p:nvPr/>
          </p:nvSpPr>
          <p:spPr>
            <a:xfrm>
              <a:off x="5669772" y="5443710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51;p23"/>
            <p:cNvSpPr/>
            <p:nvPr/>
          </p:nvSpPr>
          <p:spPr>
            <a:xfrm>
              <a:off x="5669772" y="6026101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52" name="Google Shape;852;p23"/>
          <p:cNvSpPr txBox="1"/>
          <p:nvPr/>
        </p:nvSpPr>
        <p:spPr>
          <a:xfrm rot="-5400000">
            <a:off x="429975" y="33289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C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853" name="Google Shape;853;p23"/>
          <p:cNvSpPr txBox="1"/>
          <p:nvPr/>
        </p:nvSpPr>
        <p:spPr>
          <a:xfrm rot="-5400000">
            <a:off x="429975" y="2024163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B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854" name="Google Shape;854;p23"/>
          <p:cNvSpPr txBox="1"/>
          <p:nvPr/>
        </p:nvSpPr>
        <p:spPr>
          <a:xfrm rot="-5400000">
            <a:off x="429975" y="7194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A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855" name="Google Shape;855;p23"/>
          <p:cNvSpPr txBox="1"/>
          <p:nvPr/>
        </p:nvSpPr>
        <p:spPr>
          <a:xfrm>
            <a:off x="1341525" y="472875"/>
            <a:ext cx="13314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DATE: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856" name="Google Shape;856;p23"/>
          <p:cNvSpPr txBox="1"/>
          <p:nvPr/>
        </p:nvSpPr>
        <p:spPr>
          <a:xfrm>
            <a:off x="6603450" y="472875"/>
            <a:ext cx="13314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DATE: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857" name="Google Shape;857;p23"/>
          <p:cNvSpPr txBox="1"/>
          <p:nvPr>
            <p:ph idx="1" type="body"/>
          </p:nvPr>
        </p:nvSpPr>
        <p:spPr>
          <a:xfrm>
            <a:off x="6650575" y="884375"/>
            <a:ext cx="4215300" cy="5068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858" name="Google Shape;858;p23"/>
          <p:cNvSpPr txBox="1"/>
          <p:nvPr>
            <p:ph type="ctrTitle"/>
          </p:nvPr>
        </p:nvSpPr>
        <p:spPr>
          <a:xfrm>
            <a:off x="1341525" y="884375"/>
            <a:ext cx="42153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59" name="Google Shape;859;p23"/>
          <p:cNvSpPr txBox="1"/>
          <p:nvPr>
            <p:ph idx="2" type="body"/>
          </p:nvPr>
        </p:nvSpPr>
        <p:spPr>
          <a:xfrm>
            <a:off x="1329350" y="1628125"/>
            <a:ext cx="4215300" cy="4324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860" name="Google Shape;860;p23"/>
          <p:cNvSpPr/>
          <p:nvPr/>
        </p:nvSpPr>
        <p:spPr>
          <a:xfrm flipH="1" rot="-5400000">
            <a:off x="464102" y="4622184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6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1" name="Google Shape;861;p23"/>
          <p:cNvSpPr txBox="1"/>
          <p:nvPr/>
        </p:nvSpPr>
        <p:spPr>
          <a:xfrm rot="-5400000">
            <a:off x="429975" y="46432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D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8">
  <p:cSld name="CUSTOM_1"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p24"/>
          <p:cNvSpPr/>
          <p:nvPr/>
        </p:nvSpPr>
        <p:spPr>
          <a:xfrm rot="-5400000">
            <a:off x="4713632" y="368764"/>
            <a:ext cx="1164139" cy="497418"/>
          </a:xfrm>
          <a:custGeom>
            <a:rect b="b" l="l" r="r" t="t"/>
            <a:pathLst>
              <a:path extrusionOk="0" h="497418" w="1164139">
                <a:moveTo>
                  <a:pt x="1164139" y="0"/>
                </a:moveTo>
                <a:lnTo>
                  <a:pt x="1164139" y="497418"/>
                </a:lnTo>
                <a:lnTo>
                  <a:pt x="0" y="497418"/>
                </a:lnTo>
                <a:lnTo>
                  <a:pt x="104463" y="24870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47000">
                <a:schemeClr val="accent4"/>
              </a:gs>
              <a:gs pos="68000">
                <a:schemeClr val="accent4"/>
              </a:gs>
              <a:gs pos="84000">
                <a:srgbClr val="F2F2F2"/>
              </a:gs>
              <a:gs pos="96000">
                <a:schemeClr val="accent4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4" name="Google Shape;864;p24"/>
          <p:cNvSpPr/>
          <p:nvPr/>
        </p:nvSpPr>
        <p:spPr>
          <a:xfrm flipH="1" rot="5400000">
            <a:off x="2372231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5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5" name="Google Shape;865;p24"/>
          <p:cNvSpPr/>
          <p:nvPr/>
        </p:nvSpPr>
        <p:spPr>
          <a:xfrm flipH="1" rot="5400000">
            <a:off x="1674182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4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6" name="Google Shape;866;p24"/>
          <p:cNvSpPr/>
          <p:nvPr/>
        </p:nvSpPr>
        <p:spPr>
          <a:xfrm flipH="1" rot="5400000">
            <a:off x="976127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3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7" name="Google Shape;867;p24"/>
          <p:cNvSpPr/>
          <p:nvPr/>
        </p:nvSpPr>
        <p:spPr>
          <a:xfrm flipH="1" rot="5400000">
            <a:off x="3122788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6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8" name="Google Shape;868;p2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69" name="Google Shape;869;p24"/>
          <p:cNvSpPr/>
          <p:nvPr/>
        </p:nvSpPr>
        <p:spPr>
          <a:xfrm flipH="1" rot="-5400000">
            <a:off x="464102" y="707962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3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0" name="Google Shape;870;p24"/>
          <p:cNvSpPr/>
          <p:nvPr/>
        </p:nvSpPr>
        <p:spPr>
          <a:xfrm flipH="1" rot="-5400000">
            <a:off x="464102" y="2012703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4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1" name="Google Shape;871;p24"/>
          <p:cNvSpPr/>
          <p:nvPr/>
        </p:nvSpPr>
        <p:spPr>
          <a:xfrm flipH="1" rot="-5400000">
            <a:off x="464102" y="3317444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5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2" name="Google Shape;872;p24"/>
          <p:cNvSpPr/>
          <p:nvPr/>
        </p:nvSpPr>
        <p:spPr>
          <a:xfrm flipH="1" rot="-5400000">
            <a:off x="464102" y="4622184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6"/>
          </a:solidFill>
          <a:ln>
            <a:noFill/>
          </a:ln>
          <a:effectLst>
            <a:outerShdw blurRad="50800" rotWithShape="0" algn="br" dir="135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3" name="Google Shape;873;p24"/>
          <p:cNvSpPr/>
          <p:nvPr/>
        </p:nvSpPr>
        <p:spPr>
          <a:xfrm>
            <a:off x="1150917" y="216316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4" name="Google Shape;874;p24"/>
          <p:cNvSpPr/>
          <p:nvPr/>
        </p:nvSpPr>
        <p:spPr>
          <a:xfrm>
            <a:off x="1187296" y="197635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5" name="Google Shape;875;p24"/>
          <p:cNvSpPr/>
          <p:nvPr/>
        </p:nvSpPr>
        <p:spPr>
          <a:xfrm>
            <a:off x="1194180" y="149458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drawing&#10;&#10;Description automatically generated" id="876" name="Google Shape;876;p24"/>
          <p:cNvPicPr preferRelativeResize="0"/>
          <p:nvPr/>
        </p:nvPicPr>
        <p:blipFill rotWithShape="1">
          <a:blip r:embed="rId2">
            <a:alphaModFix amt="14000"/>
          </a:blip>
          <a:srcRect b="0" l="0" r="0" t="0"/>
          <a:stretch/>
        </p:blipFill>
        <p:spPr>
          <a:xfrm flipH="1">
            <a:off x="1402627" y="386549"/>
            <a:ext cx="4215167" cy="58587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77" name="Google Shape;877;p24"/>
          <p:cNvGrpSpPr/>
          <p:nvPr/>
        </p:nvGrpSpPr>
        <p:grpSpPr>
          <a:xfrm>
            <a:off x="5711068" y="542747"/>
            <a:ext cx="814200" cy="5409787"/>
            <a:chOff x="5669772" y="784614"/>
            <a:chExt cx="814200" cy="5409787"/>
          </a:xfrm>
        </p:grpSpPr>
        <p:sp>
          <p:nvSpPr>
            <p:cNvPr id="878" name="Google Shape;878;p24"/>
            <p:cNvSpPr/>
            <p:nvPr/>
          </p:nvSpPr>
          <p:spPr>
            <a:xfrm>
              <a:off x="5669772" y="784614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9" name="Google Shape;879;p24"/>
            <p:cNvSpPr/>
            <p:nvPr/>
          </p:nvSpPr>
          <p:spPr>
            <a:xfrm>
              <a:off x="5669772" y="1367001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Google Shape;880;p24"/>
            <p:cNvSpPr/>
            <p:nvPr/>
          </p:nvSpPr>
          <p:spPr>
            <a:xfrm>
              <a:off x="5669772" y="1949388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1" name="Google Shape;881;p24"/>
            <p:cNvSpPr/>
            <p:nvPr/>
          </p:nvSpPr>
          <p:spPr>
            <a:xfrm>
              <a:off x="5669772" y="2531775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2" name="Google Shape;882;p24"/>
            <p:cNvSpPr/>
            <p:nvPr/>
          </p:nvSpPr>
          <p:spPr>
            <a:xfrm>
              <a:off x="5669772" y="3114162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3" name="Google Shape;883;p24"/>
            <p:cNvSpPr/>
            <p:nvPr/>
          </p:nvSpPr>
          <p:spPr>
            <a:xfrm>
              <a:off x="5669772" y="3696549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4" name="Google Shape;884;p24"/>
            <p:cNvSpPr/>
            <p:nvPr/>
          </p:nvSpPr>
          <p:spPr>
            <a:xfrm>
              <a:off x="5669772" y="4278936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5" name="Google Shape;885;p24"/>
            <p:cNvSpPr/>
            <p:nvPr/>
          </p:nvSpPr>
          <p:spPr>
            <a:xfrm>
              <a:off x="5669772" y="4861323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6" name="Google Shape;886;p24"/>
            <p:cNvSpPr/>
            <p:nvPr/>
          </p:nvSpPr>
          <p:spPr>
            <a:xfrm>
              <a:off x="5669772" y="5443710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7" name="Google Shape;887;p24"/>
            <p:cNvSpPr/>
            <p:nvPr/>
          </p:nvSpPr>
          <p:spPr>
            <a:xfrm>
              <a:off x="5669772" y="6026101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8" name="Google Shape;888;p24"/>
          <p:cNvSpPr txBox="1"/>
          <p:nvPr/>
        </p:nvSpPr>
        <p:spPr>
          <a:xfrm rot="-5400000">
            <a:off x="429975" y="46432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D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889" name="Google Shape;889;p24"/>
          <p:cNvSpPr txBox="1"/>
          <p:nvPr/>
        </p:nvSpPr>
        <p:spPr>
          <a:xfrm rot="-5400000">
            <a:off x="429975" y="33289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C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890" name="Google Shape;890;p24"/>
          <p:cNvSpPr txBox="1"/>
          <p:nvPr/>
        </p:nvSpPr>
        <p:spPr>
          <a:xfrm rot="-5400000">
            <a:off x="429975" y="2024163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B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891" name="Google Shape;891;p24"/>
          <p:cNvSpPr txBox="1"/>
          <p:nvPr/>
        </p:nvSpPr>
        <p:spPr>
          <a:xfrm rot="-5400000">
            <a:off x="429975" y="7194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A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892" name="Google Shape;892;p24"/>
          <p:cNvSpPr txBox="1"/>
          <p:nvPr/>
        </p:nvSpPr>
        <p:spPr>
          <a:xfrm>
            <a:off x="1341525" y="472875"/>
            <a:ext cx="13314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DATE: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893" name="Google Shape;893;p24"/>
          <p:cNvSpPr txBox="1"/>
          <p:nvPr>
            <p:ph type="ctrTitle"/>
          </p:nvPr>
        </p:nvSpPr>
        <p:spPr>
          <a:xfrm>
            <a:off x="1341525" y="884375"/>
            <a:ext cx="42153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94" name="Google Shape;894;p24"/>
          <p:cNvSpPr txBox="1"/>
          <p:nvPr>
            <p:ph idx="1" type="body"/>
          </p:nvPr>
        </p:nvSpPr>
        <p:spPr>
          <a:xfrm>
            <a:off x="1329350" y="1628125"/>
            <a:ext cx="4215300" cy="4324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895" name="Google Shape;895;p24"/>
          <p:cNvSpPr txBox="1"/>
          <p:nvPr/>
        </p:nvSpPr>
        <p:spPr>
          <a:xfrm>
            <a:off x="6668388" y="4993700"/>
            <a:ext cx="4531200" cy="1251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rgbClr val="606060"/>
                </a:solidFill>
                <a:latin typeface="Alex Brush"/>
                <a:ea typeface="Alex Brush"/>
                <a:cs typeface="Alex Brush"/>
                <a:sym typeface="Alex Brush"/>
              </a:rPr>
              <a:t>Notebook Created by SlidesMania</a:t>
            </a:r>
            <a:endParaRPr b="1" sz="6000">
              <a:solidFill>
                <a:srgbClr val="606060"/>
              </a:solidFill>
              <a:latin typeface="Alex Brush"/>
              <a:ea typeface="Alex Brush"/>
              <a:cs typeface="Alex Brush"/>
              <a:sym typeface="Alex Brush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sMania">
  <p:cSld name="CUSTOM_13">
    <p:spTree>
      <p:nvGrpSpPr>
        <p:cNvPr id="896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7" name="Google Shape;897;p2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98" name="Google Shape;898;p2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899" name="Google Shape;899;p25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65600" y="331100"/>
              <a:ext cx="5101466" cy="2201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0" name="Google Shape;900;p25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b="1"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b="1"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b="1" sz="3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00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b="1" sz="3000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FAQ</a:t>
              </a:r>
              <a:r>
                <a:rPr b="1" lang="en" sz="440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en" sz="20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Do not remove the slidesmania.com text on the sides.</a:t>
              </a:r>
              <a:endParaRPr sz="20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901" name="Google Shape;901;p25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cap="flat" cmpd="sng" w="38100">
              <a:solidFill>
                <a:srgbClr val="FFCB25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pic>
          <p:nvPicPr>
            <p:cNvPr id="902" name="Google Shape;902;p25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3" name="Google Shape;903;p25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4" name="Google Shape;904;p25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05" name="Google Shape;905;p25">
              <a:hlinkClick r:id="rId11"/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06" name="Google Shape;906;p25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400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b="1" sz="2400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2">
  <p:cSld name="CUSTOM_5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"/>
          <p:cNvSpPr/>
          <p:nvPr/>
        </p:nvSpPr>
        <p:spPr>
          <a:xfrm>
            <a:off x="1146447" y="214347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78;p4"/>
          <p:cNvSpPr/>
          <p:nvPr/>
        </p:nvSpPr>
        <p:spPr>
          <a:xfrm>
            <a:off x="1170045" y="184850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79;p4"/>
          <p:cNvSpPr/>
          <p:nvPr/>
        </p:nvSpPr>
        <p:spPr>
          <a:xfrm>
            <a:off x="1206424" y="156337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drawing&#10;&#10;Description automatically generated" id="80" name="Google Shape;80;p4"/>
          <p:cNvPicPr preferRelativeResize="0"/>
          <p:nvPr/>
        </p:nvPicPr>
        <p:blipFill rotWithShape="1">
          <a:blip r:embed="rId2">
            <a:alphaModFix amt="14000"/>
          </a:blip>
          <a:srcRect b="0" l="0" r="0" t="0"/>
          <a:stretch/>
        </p:blipFill>
        <p:spPr>
          <a:xfrm>
            <a:off x="1417732" y="374751"/>
            <a:ext cx="4215167" cy="5858763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4"/>
          <p:cNvSpPr/>
          <p:nvPr/>
        </p:nvSpPr>
        <p:spPr>
          <a:xfrm rot="-5400000">
            <a:off x="4713632" y="368764"/>
            <a:ext cx="1164139" cy="497418"/>
          </a:xfrm>
          <a:custGeom>
            <a:rect b="b" l="l" r="r" t="t"/>
            <a:pathLst>
              <a:path extrusionOk="0" h="497418" w="1164139">
                <a:moveTo>
                  <a:pt x="1164139" y="0"/>
                </a:moveTo>
                <a:lnTo>
                  <a:pt x="1164139" y="497418"/>
                </a:lnTo>
                <a:lnTo>
                  <a:pt x="0" y="497418"/>
                </a:lnTo>
                <a:lnTo>
                  <a:pt x="104463" y="24870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47000">
                <a:schemeClr val="accent4"/>
              </a:gs>
              <a:gs pos="68000">
                <a:schemeClr val="accent4"/>
              </a:gs>
              <a:gs pos="84000">
                <a:srgbClr val="F2F2F2"/>
              </a:gs>
              <a:gs pos="96000">
                <a:schemeClr val="accent4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83" name="Google Shape;83;p4"/>
          <p:cNvGrpSpPr/>
          <p:nvPr/>
        </p:nvGrpSpPr>
        <p:grpSpPr>
          <a:xfrm flipH="1">
            <a:off x="8059613" y="5477249"/>
            <a:ext cx="2647715" cy="1380558"/>
            <a:chOff x="6820732" y="5542304"/>
            <a:chExt cx="2647715" cy="1274400"/>
          </a:xfrm>
        </p:grpSpPr>
        <p:sp>
          <p:nvSpPr>
            <p:cNvPr id="84" name="Google Shape;84;p4"/>
            <p:cNvSpPr/>
            <p:nvPr/>
          </p:nvSpPr>
          <p:spPr>
            <a:xfrm rot="-5400000">
              <a:off x="7154902" y="5930804"/>
              <a:ext cx="1274400" cy="497400"/>
            </a:xfrm>
            <a:prstGeom prst="chevron">
              <a:avLst>
                <a:gd fmla="val 21001" name="adj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 rot="-5400000">
              <a:off x="7836278" y="5930804"/>
              <a:ext cx="1274400" cy="497400"/>
            </a:xfrm>
            <a:prstGeom prst="chevron">
              <a:avLst>
                <a:gd fmla="val 21001" name="adj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 rot="-5400000">
              <a:off x="8582547" y="5930804"/>
              <a:ext cx="1274400" cy="497400"/>
            </a:xfrm>
            <a:prstGeom prst="chevron">
              <a:avLst>
                <a:gd fmla="val 21001" name="adj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 rot="-5400000">
              <a:off x="6432232" y="5930804"/>
              <a:ext cx="1274400" cy="497400"/>
            </a:xfrm>
            <a:prstGeom prst="chevron">
              <a:avLst>
                <a:gd fmla="val 21001" name="adj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8" name="Google Shape;88;p4"/>
          <p:cNvSpPr/>
          <p:nvPr/>
        </p:nvSpPr>
        <p:spPr>
          <a:xfrm rot="5400000">
            <a:off x="10690239" y="707962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3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4"/>
          <p:cNvSpPr/>
          <p:nvPr/>
        </p:nvSpPr>
        <p:spPr>
          <a:xfrm rot="5400000">
            <a:off x="10690239" y="2012703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4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4"/>
          <p:cNvSpPr/>
          <p:nvPr/>
        </p:nvSpPr>
        <p:spPr>
          <a:xfrm rot="5400000">
            <a:off x="10690239" y="3317444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5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4"/>
          <p:cNvSpPr/>
          <p:nvPr/>
        </p:nvSpPr>
        <p:spPr>
          <a:xfrm rot="5400000">
            <a:off x="10690239" y="4622184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4"/>
          <p:cNvSpPr/>
          <p:nvPr/>
        </p:nvSpPr>
        <p:spPr>
          <a:xfrm flipH="1">
            <a:off x="6204158" y="216316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4"/>
          <p:cNvSpPr/>
          <p:nvPr/>
        </p:nvSpPr>
        <p:spPr>
          <a:xfrm flipH="1">
            <a:off x="6167779" y="197635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4"/>
          <p:cNvSpPr/>
          <p:nvPr/>
        </p:nvSpPr>
        <p:spPr>
          <a:xfrm flipH="1">
            <a:off x="6160895" y="149458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drawing&#10;&#10;Description automatically generated" id="95" name="Google Shape;95;p4"/>
          <p:cNvPicPr preferRelativeResize="0"/>
          <p:nvPr/>
        </p:nvPicPr>
        <p:blipFill rotWithShape="1">
          <a:blip r:embed="rId2">
            <a:alphaModFix amt="14000"/>
          </a:blip>
          <a:srcRect b="0" l="0" r="0" t="0"/>
          <a:stretch/>
        </p:blipFill>
        <p:spPr>
          <a:xfrm>
            <a:off x="6621947" y="386549"/>
            <a:ext cx="4215167" cy="5858763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4"/>
          <p:cNvSpPr txBox="1"/>
          <p:nvPr/>
        </p:nvSpPr>
        <p:spPr>
          <a:xfrm rot="5400000">
            <a:off x="10716975" y="7194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A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97" name="Google Shape;97;p4"/>
          <p:cNvSpPr txBox="1"/>
          <p:nvPr/>
        </p:nvSpPr>
        <p:spPr>
          <a:xfrm rot="5400000">
            <a:off x="10716975" y="20337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B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98" name="Google Shape;98;p4"/>
          <p:cNvSpPr txBox="1"/>
          <p:nvPr/>
        </p:nvSpPr>
        <p:spPr>
          <a:xfrm rot="5400000">
            <a:off x="10716975" y="3338438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C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99" name="Google Shape;99;p4"/>
          <p:cNvSpPr txBox="1"/>
          <p:nvPr/>
        </p:nvSpPr>
        <p:spPr>
          <a:xfrm rot="5400000">
            <a:off x="10716975" y="46432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D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00" name="Google Shape;100;p4"/>
          <p:cNvSpPr txBox="1"/>
          <p:nvPr/>
        </p:nvSpPr>
        <p:spPr>
          <a:xfrm>
            <a:off x="1341525" y="472875"/>
            <a:ext cx="13314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DATE: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01" name="Google Shape;101;p4"/>
          <p:cNvSpPr txBox="1"/>
          <p:nvPr/>
        </p:nvSpPr>
        <p:spPr>
          <a:xfrm>
            <a:off x="6603450" y="472875"/>
            <a:ext cx="13314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DATE: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02" name="Google Shape;102;p4"/>
          <p:cNvSpPr txBox="1"/>
          <p:nvPr>
            <p:ph type="ctrTitle"/>
          </p:nvPr>
        </p:nvSpPr>
        <p:spPr>
          <a:xfrm>
            <a:off x="1341525" y="884375"/>
            <a:ext cx="42153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3" name="Google Shape;103;p4"/>
          <p:cNvSpPr txBox="1"/>
          <p:nvPr>
            <p:ph idx="1" type="body"/>
          </p:nvPr>
        </p:nvSpPr>
        <p:spPr>
          <a:xfrm>
            <a:off x="1329350" y="1628125"/>
            <a:ext cx="4215300" cy="4324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55600" lvl="0" marL="4572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104" name="Google Shape;104;p4"/>
          <p:cNvSpPr txBox="1"/>
          <p:nvPr>
            <p:ph idx="2" type="body"/>
          </p:nvPr>
        </p:nvSpPr>
        <p:spPr>
          <a:xfrm>
            <a:off x="6650575" y="884375"/>
            <a:ext cx="4215300" cy="5068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/>
        </p:txBody>
      </p:sp>
      <p:grpSp>
        <p:nvGrpSpPr>
          <p:cNvPr id="105" name="Google Shape;105;p4"/>
          <p:cNvGrpSpPr/>
          <p:nvPr/>
        </p:nvGrpSpPr>
        <p:grpSpPr>
          <a:xfrm>
            <a:off x="5711068" y="542747"/>
            <a:ext cx="814200" cy="5409787"/>
            <a:chOff x="5669772" y="784614"/>
            <a:chExt cx="814200" cy="5409787"/>
          </a:xfrm>
        </p:grpSpPr>
        <p:sp>
          <p:nvSpPr>
            <p:cNvPr id="106" name="Google Shape;106;p4"/>
            <p:cNvSpPr/>
            <p:nvPr/>
          </p:nvSpPr>
          <p:spPr>
            <a:xfrm>
              <a:off x="5669772" y="784614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5669772" y="1367001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69772" y="1949388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669772" y="2531775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5669772" y="3114162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5669772" y="3696549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669772" y="4278936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5669772" y="4861323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5669772" y="5443710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669772" y="6026101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3">
  <p:cSld name="CUSTOM_5_1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"/>
          <p:cNvSpPr/>
          <p:nvPr/>
        </p:nvSpPr>
        <p:spPr>
          <a:xfrm rot="-5400000">
            <a:off x="4713632" y="368764"/>
            <a:ext cx="1164139" cy="497418"/>
          </a:xfrm>
          <a:custGeom>
            <a:rect b="b" l="l" r="r" t="t"/>
            <a:pathLst>
              <a:path extrusionOk="0" h="497418" w="1164139">
                <a:moveTo>
                  <a:pt x="1164139" y="0"/>
                </a:moveTo>
                <a:lnTo>
                  <a:pt x="1164139" y="497418"/>
                </a:lnTo>
                <a:lnTo>
                  <a:pt x="0" y="497418"/>
                </a:lnTo>
                <a:lnTo>
                  <a:pt x="104463" y="24870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47000">
                <a:schemeClr val="accent4"/>
              </a:gs>
              <a:gs pos="68000">
                <a:schemeClr val="accent4"/>
              </a:gs>
              <a:gs pos="84000">
                <a:srgbClr val="F2F2F2"/>
              </a:gs>
              <a:gs pos="96000">
                <a:schemeClr val="accent4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5"/>
          <p:cNvSpPr/>
          <p:nvPr/>
        </p:nvSpPr>
        <p:spPr>
          <a:xfrm>
            <a:off x="1146447" y="214347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5"/>
          <p:cNvSpPr/>
          <p:nvPr/>
        </p:nvSpPr>
        <p:spPr>
          <a:xfrm>
            <a:off x="1170045" y="184850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5"/>
          <p:cNvSpPr/>
          <p:nvPr/>
        </p:nvSpPr>
        <p:spPr>
          <a:xfrm>
            <a:off x="1206424" y="156337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drawing&#10;&#10;Description automatically generated" id="121" name="Google Shape;121;p5"/>
          <p:cNvPicPr preferRelativeResize="0"/>
          <p:nvPr/>
        </p:nvPicPr>
        <p:blipFill rotWithShape="1">
          <a:blip r:embed="rId2">
            <a:alphaModFix amt="14000"/>
          </a:blip>
          <a:srcRect b="0" l="0" r="0" t="0"/>
          <a:stretch/>
        </p:blipFill>
        <p:spPr>
          <a:xfrm>
            <a:off x="1417732" y="374751"/>
            <a:ext cx="4215167" cy="5858763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23" name="Google Shape;123;p5"/>
          <p:cNvGrpSpPr/>
          <p:nvPr/>
        </p:nvGrpSpPr>
        <p:grpSpPr>
          <a:xfrm flipH="1">
            <a:off x="8059613" y="5477249"/>
            <a:ext cx="2647715" cy="1380558"/>
            <a:chOff x="6820732" y="5542304"/>
            <a:chExt cx="2647715" cy="1274400"/>
          </a:xfrm>
        </p:grpSpPr>
        <p:sp>
          <p:nvSpPr>
            <p:cNvPr id="124" name="Google Shape;124;p5"/>
            <p:cNvSpPr/>
            <p:nvPr/>
          </p:nvSpPr>
          <p:spPr>
            <a:xfrm rot="-5400000">
              <a:off x="7154902" y="5930804"/>
              <a:ext cx="1274400" cy="497400"/>
            </a:xfrm>
            <a:prstGeom prst="chevron">
              <a:avLst>
                <a:gd fmla="val 21001" name="adj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25;p5"/>
            <p:cNvSpPr/>
            <p:nvPr/>
          </p:nvSpPr>
          <p:spPr>
            <a:xfrm rot="-5400000">
              <a:off x="7836278" y="5930804"/>
              <a:ext cx="1274400" cy="497400"/>
            </a:xfrm>
            <a:prstGeom prst="chevron">
              <a:avLst>
                <a:gd fmla="val 21001" name="adj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26;p5"/>
            <p:cNvSpPr/>
            <p:nvPr/>
          </p:nvSpPr>
          <p:spPr>
            <a:xfrm rot="-5400000">
              <a:off x="8582547" y="5930804"/>
              <a:ext cx="1274400" cy="497400"/>
            </a:xfrm>
            <a:prstGeom prst="chevron">
              <a:avLst>
                <a:gd fmla="val 21001" name="adj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5"/>
            <p:cNvSpPr/>
            <p:nvPr/>
          </p:nvSpPr>
          <p:spPr>
            <a:xfrm rot="-5400000">
              <a:off x="6432232" y="5930804"/>
              <a:ext cx="1274400" cy="497400"/>
            </a:xfrm>
            <a:prstGeom prst="chevron">
              <a:avLst>
                <a:gd fmla="val 21001" name="adj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8" name="Google Shape;128;p5"/>
          <p:cNvSpPr/>
          <p:nvPr/>
        </p:nvSpPr>
        <p:spPr>
          <a:xfrm rot="5400000">
            <a:off x="10690239" y="707962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3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5"/>
          <p:cNvSpPr/>
          <p:nvPr/>
        </p:nvSpPr>
        <p:spPr>
          <a:xfrm rot="5400000">
            <a:off x="10690239" y="2012703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4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30;p5"/>
          <p:cNvSpPr/>
          <p:nvPr/>
        </p:nvSpPr>
        <p:spPr>
          <a:xfrm rot="5400000">
            <a:off x="10690239" y="3317444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5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5"/>
          <p:cNvSpPr/>
          <p:nvPr/>
        </p:nvSpPr>
        <p:spPr>
          <a:xfrm rot="5400000">
            <a:off x="10690239" y="4622184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5"/>
          <p:cNvSpPr/>
          <p:nvPr/>
        </p:nvSpPr>
        <p:spPr>
          <a:xfrm flipH="1">
            <a:off x="6204158" y="216316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133;p5"/>
          <p:cNvSpPr/>
          <p:nvPr/>
        </p:nvSpPr>
        <p:spPr>
          <a:xfrm flipH="1">
            <a:off x="6167779" y="197635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134;p5"/>
          <p:cNvSpPr/>
          <p:nvPr/>
        </p:nvSpPr>
        <p:spPr>
          <a:xfrm flipH="1">
            <a:off x="6160895" y="149458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5" name="Google Shape;135;p5"/>
          <p:cNvGrpSpPr/>
          <p:nvPr/>
        </p:nvGrpSpPr>
        <p:grpSpPr>
          <a:xfrm>
            <a:off x="5711068" y="542747"/>
            <a:ext cx="814200" cy="5409787"/>
            <a:chOff x="5669772" y="784614"/>
            <a:chExt cx="814200" cy="5409787"/>
          </a:xfrm>
        </p:grpSpPr>
        <p:sp>
          <p:nvSpPr>
            <p:cNvPr id="136" name="Google Shape;136;p5"/>
            <p:cNvSpPr/>
            <p:nvPr/>
          </p:nvSpPr>
          <p:spPr>
            <a:xfrm>
              <a:off x="5669772" y="784614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669772" y="1367001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5669772" y="1949388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5669772" y="2531775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5669772" y="3114162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5669772" y="3696549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5669772" y="4278936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5669772" y="4861323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5669772" y="5443710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5669772" y="6026101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drawing&#10;&#10;Description automatically generated" id="146" name="Google Shape;146;p5"/>
          <p:cNvPicPr preferRelativeResize="0"/>
          <p:nvPr/>
        </p:nvPicPr>
        <p:blipFill rotWithShape="1">
          <a:blip r:embed="rId2">
            <a:alphaModFix amt="14000"/>
          </a:blip>
          <a:srcRect b="0" l="0" r="0" t="0"/>
          <a:stretch/>
        </p:blipFill>
        <p:spPr>
          <a:xfrm>
            <a:off x="6621947" y="386549"/>
            <a:ext cx="4215167" cy="5858763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5"/>
          <p:cNvSpPr txBox="1"/>
          <p:nvPr/>
        </p:nvSpPr>
        <p:spPr>
          <a:xfrm rot="5400000">
            <a:off x="10716975" y="7194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A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48" name="Google Shape;148;p5"/>
          <p:cNvSpPr txBox="1"/>
          <p:nvPr/>
        </p:nvSpPr>
        <p:spPr>
          <a:xfrm rot="5400000">
            <a:off x="10716975" y="20337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B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49" name="Google Shape;149;p5"/>
          <p:cNvSpPr txBox="1"/>
          <p:nvPr/>
        </p:nvSpPr>
        <p:spPr>
          <a:xfrm rot="5400000">
            <a:off x="10716975" y="3338438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C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50" name="Google Shape;150;p5"/>
          <p:cNvSpPr txBox="1"/>
          <p:nvPr/>
        </p:nvSpPr>
        <p:spPr>
          <a:xfrm rot="5400000">
            <a:off x="10716975" y="46432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D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51" name="Google Shape;151;p5"/>
          <p:cNvSpPr txBox="1"/>
          <p:nvPr/>
        </p:nvSpPr>
        <p:spPr>
          <a:xfrm>
            <a:off x="1341525" y="472875"/>
            <a:ext cx="13314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DATE: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52" name="Google Shape;152;p5"/>
          <p:cNvSpPr txBox="1"/>
          <p:nvPr/>
        </p:nvSpPr>
        <p:spPr>
          <a:xfrm>
            <a:off x="6603450" y="472875"/>
            <a:ext cx="13314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DATE: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53" name="Google Shape;153;p5"/>
          <p:cNvSpPr txBox="1"/>
          <p:nvPr>
            <p:ph idx="1" type="body"/>
          </p:nvPr>
        </p:nvSpPr>
        <p:spPr>
          <a:xfrm>
            <a:off x="6650575" y="884375"/>
            <a:ext cx="4215300" cy="5068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154" name="Google Shape;154;p5"/>
          <p:cNvSpPr txBox="1"/>
          <p:nvPr>
            <p:ph type="ctrTitle"/>
          </p:nvPr>
        </p:nvSpPr>
        <p:spPr>
          <a:xfrm>
            <a:off x="1341525" y="884375"/>
            <a:ext cx="42153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5" name="Google Shape;155;p5"/>
          <p:cNvSpPr txBox="1"/>
          <p:nvPr>
            <p:ph idx="2" type="body"/>
          </p:nvPr>
        </p:nvSpPr>
        <p:spPr>
          <a:xfrm>
            <a:off x="1329350" y="1628125"/>
            <a:ext cx="4215300" cy="4324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4">
  <p:cSld name="CUSTOM_5_1_1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58" name="Google Shape;158;p6"/>
          <p:cNvGrpSpPr/>
          <p:nvPr/>
        </p:nvGrpSpPr>
        <p:grpSpPr>
          <a:xfrm flipH="1">
            <a:off x="8059613" y="5477249"/>
            <a:ext cx="1925045" cy="1380558"/>
            <a:chOff x="7543402" y="5542304"/>
            <a:chExt cx="1925045" cy="1274400"/>
          </a:xfrm>
        </p:grpSpPr>
        <p:sp>
          <p:nvSpPr>
            <p:cNvPr id="159" name="Google Shape;159;p6"/>
            <p:cNvSpPr/>
            <p:nvPr/>
          </p:nvSpPr>
          <p:spPr>
            <a:xfrm rot="-5400000">
              <a:off x="7154902" y="5930804"/>
              <a:ext cx="1274400" cy="497400"/>
            </a:xfrm>
            <a:prstGeom prst="chevron">
              <a:avLst>
                <a:gd fmla="val 21001" name="adj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p6"/>
            <p:cNvSpPr/>
            <p:nvPr/>
          </p:nvSpPr>
          <p:spPr>
            <a:xfrm rot="-5400000">
              <a:off x="7836278" y="5930804"/>
              <a:ext cx="1274400" cy="497400"/>
            </a:xfrm>
            <a:prstGeom prst="chevron">
              <a:avLst>
                <a:gd fmla="val 21001" name="adj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6"/>
            <p:cNvSpPr/>
            <p:nvPr/>
          </p:nvSpPr>
          <p:spPr>
            <a:xfrm rot="-5400000">
              <a:off x="8582547" y="5930804"/>
              <a:ext cx="1274400" cy="497400"/>
            </a:xfrm>
            <a:prstGeom prst="chevron">
              <a:avLst>
                <a:gd fmla="val 21001" name="adj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2" name="Google Shape;162;p6"/>
          <p:cNvSpPr/>
          <p:nvPr/>
        </p:nvSpPr>
        <p:spPr>
          <a:xfrm rot="5400000">
            <a:off x="10690239" y="707962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3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6"/>
          <p:cNvSpPr/>
          <p:nvPr/>
        </p:nvSpPr>
        <p:spPr>
          <a:xfrm rot="5400000">
            <a:off x="10690239" y="2012703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4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6"/>
          <p:cNvSpPr/>
          <p:nvPr/>
        </p:nvSpPr>
        <p:spPr>
          <a:xfrm rot="5400000">
            <a:off x="10690239" y="3317444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5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6"/>
          <p:cNvSpPr/>
          <p:nvPr/>
        </p:nvSpPr>
        <p:spPr>
          <a:xfrm rot="5400000">
            <a:off x="10690239" y="4622184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6"/>
          <p:cNvSpPr/>
          <p:nvPr/>
        </p:nvSpPr>
        <p:spPr>
          <a:xfrm rot="-5400000">
            <a:off x="4713632" y="368764"/>
            <a:ext cx="1164139" cy="497418"/>
          </a:xfrm>
          <a:custGeom>
            <a:rect b="b" l="l" r="r" t="t"/>
            <a:pathLst>
              <a:path extrusionOk="0" h="497418" w="1164139">
                <a:moveTo>
                  <a:pt x="1164139" y="0"/>
                </a:moveTo>
                <a:lnTo>
                  <a:pt x="1164139" y="497418"/>
                </a:lnTo>
                <a:lnTo>
                  <a:pt x="0" y="497418"/>
                </a:lnTo>
                <a:lnTo>
                  <a:pt x="104463" y="24870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47000">
                <a:schemeClr val="accent4"/>
              </a:gs>
              <a:gs pos="68000">
                <a:schemeClr val="accent4"/>
              </a:gs>
              <a:gs pos="84000">
                <a:srgbClr val="F2F2F2"/>
              </a:gs>
              <a:gs pos="96000">
                <a:schemeClr val="accent4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6"/>
          <p:cNvSpPr/>
          <p:nvPr/>
        </p:nvSpPr>
        <p:spPr>
          <a:xfrm>
            <a:off x="1146447" y="214347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6"/>
          <p:cNvSpPr/>
          <p:nvPr/>
        </p:nvSpPr>
        <p:spPr>
          <a:xfrm>
            <a:off x="1170045" y="184850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6"/>
          <p:cNvSpPr/>
          <p:nvPr/>
        </p:nvSpPr>
        <p:spPr>
          <a:xfrm>
            <a:off x="1206424" y="156337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drawing&#10;&#10;Description automatically generated" id="170" name="Google Shape;170;p6"/>
          <p:cNvPicPr preferRelativeResize="0"/>
          <p:nvPr/>
        </p:nvPicPr>
        <p:blipFill rotWithShape="1">
          <a:blip r:embed="rId2">
            <a:alphaModFix amt="14000"/>
          </a:blip>
          <a:srcRect b="0" l="0" r="0" t="0"/>
          <a:stretch/>
        </p:blipFill>
        <p:spPr>
          <a:xfrm>
            <a:off x="1417732" y="374751"/>
            <a:ext cx="4215167" cy="5858763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6"/>
          <p:cNvSpPr/>
          <p:nvPr/>
        </p:nvSpPr>
        <p:spPr>
          <a:xfrm flipH="1">
            <a:off x="6204158" y="216316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6"/>
          <p:cNvSpPr/>
          <p:nvPr/>
        </p:nvSpPr>
        <p:spPr>
          <a:xfrm flipH="1">
            <a:off x="6167779" y="197635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6"/>
          <p:cNvSpPr/>
          <p:nvPr/>
        </p:nvSpPr>
        <p:spPr>
          <a:xfrm flipH="1">
            <a:off x="6160895" y="149458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4" name="Google Shape;174;p6"/>
          <p:cNvGrpSpPr/>
          <p:nvPr/>
        </p:nvGrpSpPr>
        <p:grpSpPr>
          <a:xfrm>
            <a:off x="5711068" y="542747"/>
            <a:ext cx="814200" cy="5409787"/>
            <a:chOff x="5669772" y="784614"/>
            <a:chExt cx="814200" cy="5409787"/>
          </a:xfrm>
        </p:grpSpPr>
        <p:sp>
          <p:nvSpPr>
            <p:cNvPr id="175" name="Google Shape;175;p6"/>
            <p:cNvSpPr/>
            <p:nvPr/>
          </p:nvSpPr>
          <p:spPr>
            <a:xfrm>
              <a:off x="5669772" y="784614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76;p6"/>
            <p:cNvSpPr/>
            <p:nvPr/>
          </p:nvSpPr>
          <p:spPr>
            <a:xfrm>
              <a:off x="5669772" y="1367001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77;p6"/>
            <p:cNvSpPr/>
            <p:nvPr/>
          </p:nvSpPr>
          <p:spPr>
            <a:xfrm>
              <a:off x="5669772" y="1949388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5669772" y="2531775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5669772" y="3114162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80;p6"/>
            <p:cNvSpPr/>
            <p:nvPr/>
          </p:nvSpPr>
          <p:spPr>
            <a:xfrm>
              <a:off x="5669772" y="3696549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81;p6"/>
            <p:cNvSpPr/>
            <p:nvPr/>
          </p:nvSpPr>
          <p:spPr>
            <a:xfrm>
              <a:off x="5669772" y="4278936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5669772" y="4861323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5669772" y="5443710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5669772" y="6026101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drawing&#10;&#10;Description automatically generated" id="185" name="Google Shape;185;p6"/>
          <p:cNvPicPr preferRelativeResize="0"/>
          <p:nvPr/>
        </p:nvPicPr>
        <p:blipFill rotWithShape="1">
          <a:blip r:embed="rId2">
            <a:alphaModFix amt="14000"/>
          </a:blip>
          <a:srcRect b="0" l="0" r="0" t="0"/>
          <a:stretch/>
        </p:blipFill>
        <p:spPr>
          <a:xfrm>
            <a:off x="6621947" y="386549"/>
            <a:ext cx="4215167" cy="5858763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6"/>
          <p:cNvSpPr/>
          <p:nvPr/>
        </p:nvSpPr>
        <p:spPr>
          <a:xfrm flipH="1" rot="5400000">
            <a:off x="976127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3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p6"/>
          <p:cNvSpPr txBox="1"/>
          <p:nvPr/>
        </p:nvSpPr>
        <p:spPr>
          <a:xfrm rot="5400000">
            <a:off x="10716975" y="7194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A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88" name="Google Shape;188;p6"/>
          <p:cNvSpPr txBox="1"/>
          <p:nvPr/>
        </p:nvSpPr>
        <p:spPr>
          <a:xfrm rot="5400000">
            <a:off x="10716975" y="20337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B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89" name="Google Shape;189;p6"/>
          <p:cNvSpPr txBox="1"/>
          <p:nvPr/>
        </p:nvSpPr>
        <p:spPr>
          <a:xfrm rot="5400000">
            <a:off x="10716975" y="3338438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C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90" name="Google Shape;190;p6"/>
          <p:cNvSpPr txBox="1"/>
          <p:nvPr/>
        </p:nvSpPr>
        <p:spPr>
          <a:xfrm rot="5400000">
            <a:off x="10716975" y="46432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D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91" name="Google Shape;191;p6"/>
          <p:cNvSpPr txBox="1"/>
          <p:nvPr/>
        </p:nvSpPr>
        <p:spPr>
          <a:xfrm>
            <a:off x="1341525" y="472875"/>
            <a:ext cx="13314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DATE: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92" name="Google Shape;192;p6"/>
          <p:cNvSpPr txBox="1"/>
          <p:nvPr/>
        </p:nvSpPr>
        <p:spPr>
          <a:xfrm>
            <a:off x="6603450" y="472875"/>
            <a:ext cx="13314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DATE: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93" name="Google Shape;193;p6"/>
          <p:cNvSpPr txBox="1"/>
          <p:nvPr>
            <p:ph idx="1" type="body"/>
          </p:nvPr>
        </p:nvSpPr>
        <p:spPr>
          <a:xfrm>
            <a:off x="6650575" y="884375"/>
            <a:ext cx="4215300" cy="5068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194" name="Google Shape;194;p6"/>
          <p:cNvSpPr txBox="1"/>
          <p:nvPr>
            <p:ph type="ctrTitle"/>
          </p:nvPr>
        </p:nvSpPr>
        <p:spPr>
          <a:xfrm>
            <a:off x="1341525" y="884375"/>
            <a:ext cx="42153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5" name="Google Shape;195;p6"/>
          <p:cNvSpPr txBox="1"/>
          <p:nvPr>
            <p:ph idx="2" type="body"/>
          </p:nvPr>
        </p:nvSpPr>
        <p:spPr>
          <a:xfrm>
            <a:off x="1329350" y="1628125"/>
            <a:ext cx="4215300" cy="4324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5">
  <p:cSld name="CUSTOM_5_1_1_2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7"/>
          <p:cNvSpPr/>
          <p:nvPr/>
        </p:nvSpPr>
        <p:spPr>
          <a:xfrm flipH="1" rot="5400000">
            <a:off x="976127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3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99" name="Google Shape;199;p7"/>
          <p:cNvGrpSpPr/>
          <p:nvPr/>
        </p:nvGrpSpPr>
        <p:grpSpPr>
          <a:xfrm flipH="1">
            <a:off x="8059613" y="5477249"/>
            <a:ext cx="1925045" cy="1380558"/>
            <a:chOff x="7543402" y="5542304"/>
            <a:chExt cx="1925045" cy="1274400"/>
          </a:xfrm>
        </p:grpSpPr>
        <p:sp>
          <p:nvSpPr>
            <p:cNvPr id="200" name="Google Shape;200;p7"/>
            <p:cNvSpPr/>
            <p:nvPr/>
          </p:nvSpPr>
          <p:spPr>
            <a:xfrm rot="-5400000">
              <a:off x="7154902" y="5930804"/>
              <a:ext cx="1274400" cy="497400"/>
            </a:xfrm>
            <a:prstGeom prst="chevron">
              <a:avLst>
                <a:gd fmla="val 21001" name="adj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7"/>
            <p:cNvSpPr/>
            <p:nvPr/>
          </p:nvSpPr>
          <p:spPr>
            <a:xfrm rot="-5400000">
              <a:off x="7836278" y="5930804"/>
              <a:ext cx="1274400" cy="497400"/>
            </a:xfrm>
            <a:prstGeom prst="chevron">
              <a:avLst>
                <a:gd fmla="val 21001" name="adj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7"/>
            <p:cNvSpPr/>
            <p:nvPr/>
          </p:nvSpPr>
          <p:spPr>
            <a:xfrm rot="-5400000">
              <a:off x="8582547" y="5930804"/>
              <a:ext cx="1274400" cy="497400"/>
            </a:xfrm>
            <a:prstGeom prst="chevron">
              <a:avLst>
                <a:gd fmla="val 21001" name="adj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3" name="Google Shape;203;p7"/>
          <p:cNvSpPr/>
          <p:nvPr/>
        </p:nvSpPr>
        <p:spPr>
          <a:xfrm rot="5400000">
            <a:off x="10690239" y="707962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3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7"/>
          <p:cNvSpPr/>
          <p:nvPr/>
        </p:nvSpPr>
        <p:spPr>
          <a:xfrm rot="5400000">
            <a:off x="10690239" y="2012703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4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7"/>
          <p:cNvSpPr/>
          <p:nvPr/>
        </p:nvSpPr>
        <p:spPr>
          <a:xfrm rot="5400000">
            <a:off x="10690239" y="3317444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5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7"/>
          <p:cNvSpPr/>
          <p:nvPr/>
        </p:nvSpPr>
        <p:spPr>
          <a:xfrm rot="5400000">
            <a:off x="10690239" y="4622184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7"/>
          <p:cNvSpPr/>
          <p:nvPr/>
        </p:nvSpPr>
        <p:spPr>
          <a:xfrm rot="-5400000">
            <a:off x="4713632" y="368764"/>
            <a:ext cx="1164139" cy="497418"/>
          </a:xfrm>
          <a:custGeom>
            <a:rect b="b" l="l" r="r" t="t"/>
            <a:pathLst>
              <a:path extrusionOk="0" h="497418" w="1164139">
                <a:moveTo>
                  <a:pt x="1164139" y="0"/>
                </a:moveTo>
                <a:lnTo>
                  <a:pt x="1164139" y="497418"/>
                </a:lnTo>
                <a:lnTo>
                  <a:pt x="0" y="497418"/>
                </a:lnTo>
                <a:lnTo>
                  <a:pt x="104463" y="24870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47000">
                <a:schemeClr val="accent4"/>
              </a:gs>
              <a:gs pos="68000">
                <a:schemeClr val="accent4"/>
              </a:gs>
              <a:gs pos="84000">
                <a:srgbClr val="F2F2F2"/>
              </a:gs>
              <a:gs pos="96000">
                <a:schemeClr val="accent4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7"/>
          <p:cNvSpPr/>
          <p:nvPr/>
        </p:nvSpPr>
        <p:spPr>
          <a:xfrm>
            <a:off x="1146447" y="214347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7"/>
          <p:cNvSpPr/>
          <p:nvPr/>
        </p:nvSpPr>
        <p:spPr>
          <a:xfrm>
            <a:off x="1170045" y="184850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7"/>
          <p:cNvSpPr/>
          <p:nvPr/>
        </p:nvSpPr>
        <p:spPr>
          <a:xfrm>
            <a:off x="1206424" y="156337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drawing&#10;&#10;Description automatically generated" id="211" name="Google Shape;211;p7"/>
          <p:cNvPicPr preferRelativeResize="0"/>
          <p:nvPr/>
        </p:nvPicPr>
        <p:blipFill rotWithShape="1">
          <a:blip r:embed="rId2">
            <a:alphaModFix amt="14000"/>
          </a:blip>
          <a:srcRect b="0" l="0" r="0" t="0"/>
          <a:stretch/>
        </p:blipFill>
        <p:spPr>
          <a:xfrm>
            <a:off x="1417732" y="374751"/>
            <a:ext cx="4215167" cy="5858763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7"/>
          <p:cNvSpPr/>
          <p:nvPr/>
        </p:nvSpPr>
        <p:spPr>
          <a:xfrm flipH="1">
            <a:off x="6204158" y="216316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p7"/>
          <p:cNvSpPr/>
          <p:nvPr/>
        </p:nvSpPr>
        <p:spPr>
          <a:xfrm flipH="1">
            <a:off x="6167779" y="197635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7"/>
          <p:cNvSpPr/>
          <p:nvPr/>
        </p:nvSpPr>
        <p:spPr>
          <a:xfrm flipH="1">
            <a:off x="6160895" y="149458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5" name="Google Shape;215;p7"/>
          <p:cNvGrpSpPr/>
          <p:nvPr/>
        </p:nvGrpSpPr>
        <p:grpSpPr>
          <a:xfrm>
            <a:off x="5711068" y="542747"/>
            <a:ext cx="814200" cy="5409787"/>
            <a:chOff x="5669772" y="784614"/>
            <a:chExt cx="814200" cy="5409787"/>
          </a:xfrm>
        </p:grpSpPr>
        <p:sp>
          <p:nvSpPr>
            <p:cNvPr id="216" name="Google Shape;216;p7"/>
            <p:cNvSpPr/>
            <p:nvPr/>
          </p:nvSpPr>
          <p:spPr>
            <a:xfrm>
              <a:off x="5669772" y="784614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5669772" y="1367001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18;p7"/>
            <p:cNvSpPr/>
            <p:nvPr/>
          </p:nvSpPr>
          <p:spPr>
            <a:xfrm>
              <a:off x="5669772" y="1949388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19;p7"/>
            <p:cNvSpPr/>
            <p:nvPr/>
          </p:nvSpPr>
          <p:spPr>
            <a:xfrm>
              <a:off x="5669772" y="2531775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20;p7"/>
            <p:cNvSpPr/>
            <p:nvPr/>
          </p:nvSpPr>
          <p:spPr>
            <a:xfrm>
              <a:off x="5669772" y="3114162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5669772" y="3696549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p7"/>
            <p:cNvSpPr/>
            <p:nvPr/>
          </p:nvSpPr>
          <p:spPr>
            <a:xfrm>
              <a:off x="5669772" y="4278936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5669772" y="4861323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5669772" y="5443710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5669772" y="6026101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drawing&#10;&#10;Description automatically generated" id="226" name="Google Shape;226;p7"/>
          <p:cNvPicPr preferRelativeResize="0"/>
          <p:nvPr/>
        </p:nvPicPr>
        <p:blipFill rotWithShape="1">
          <a:blip r:embed="rId2">
            <a:alphaModFix amt="14000"/>
          </a:blip>
          <a:srcRect b="0" l="0" r="0" t="0"/>
          <a:stretch/>
        </p:blipFill>
        <p:spPr>
          <a:xfrm>
            <a:off x="6621947" y="386549"/>
            <a:ext cx="4215167" cy="5858763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7"/>
          <p:cNvSpPr txBox="1"/>
          <p:nvPr/>
        </p:nvSpPr>
        <p:spPr>
          <a:xfrm rot="5400000">
            <a:off x="10716975" y="7194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A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228" name="Google Shape;228;p7"/>
          <p:cNvSpPr txBox="1"/>
          <p:nvPr/>
        </p:nvSpPr>
        <p:spPr>
          <a:xfrm rot="5400000">
            <a:off x="10716975" y="20337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B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229" name="Google Shape;229;p7"/>
          <p:cNvSpPr txBox="1"/>
          <p:nvPr/>
        </p:nvSpPr>
        <p:spPr>
          <a:xfrm rot="5400000">
            <a:off x="10716975" y="3338438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C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230" name="Google Shape;230;p7"/>
          <p:cNvSpPr txBox="1"/>
          <p:nvPr/>
        </p:nvSpPr>
        <p:spPr>
          <a:xfrm rot="5400000">
            <a:off x="10716975" y="46432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D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1341525" y="472875"/>
            <a:ext cx="13314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DATE: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32" name="Google Shape;232;p7"/>
          <p:cNvSpPr txBox="1"/>
          <p:nvPr/>
        </p:nvSpPr>
        <p:spPr>
          <a:xfrm>
            <a:off x="6603450" y="472875"/>
            <a:ext cx="13314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DATE: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33" name="Google Shape;233;p7"/>
          <p:cNvSpPr txBox="1"/>
          <p:nvPr>
            <p:ph idx="1" type="body"/>
          </p:nvPr>
        </p:nvSpPr>
        <p:spPr>
          <a:xfrm>
            <a:off x="6650575" y="884375"/>
            <a:ext cx="4215300" cy="5068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234" name="Google Shape;234;p7"/>
          <p:cNvSpPr txBox="1"/>
          <p:nvPr>
            <p:ph type="ctrTitle"/>
          </p:nvPr>
        </p:nvSpPr>
        <p:spPr>
          <a:xfrm>
            <a:off x="1341525" y="884375"/>
            <a:ext cx="42153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35" name="Google Shape;235;p7"/>
          <p:cNvSpPr txBox="1"/>
          <p:nvPr>
            <p:ph idx="2" type="body"/>
          </p:nvPr>
        </p:nvSpPr>
        <p:spPr>
          <a:xfrm>
            <a:off x="1329350" y="1628125"/>
            <a:ext cx="4215300" cy="4324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6">
  <p:cSld name="CUSTOM_5_1_1_1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8"/>
          <p:cNvSpPr/>
          <p:nvPr/>
        </p:nvSpPr>
        <p:spPr>
          <a:xfrm flipH="1" rot="5400000">
            <a:off x="976127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3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39" name="Google Shape;239;p8"/>
          <p:cNvGrpSpPr/>
          <p:nvPr/>
        </p:nvGrpSpPr>
        <p:grpSpPr>
          <a:xfrm flipH="1">
            <a:off x="8059613" y="5477249"/>
            <a:ext cx="1243669" cy="1380558"/>
            <a:chOff x="8224778" y="5542304"/>
            <a:chExt cx="1243669" cy="1274400"/>
          </a:xfrm>
        </p:grpSpPr>
        <p:sp>
          <p:nvSpPr>
            <p:cNvPr id="240" name="Google Shape;240;p8"/>
            <p:cNvSpPr/>
            <p:nvPr/>
          </p:nvSpPr>
          <p:spPr>
            <a:xfrm rot="-5400000">
              <a:off x="7836278" y="5930804"/>
              <a:ext cx="1274400" cy="497400"/>
            </a:xfrm>
            <a:prstGeom prst="chevron">
              <a:avLst>
                <a:gd fmla="val 21001" name="adj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 rot="-5400000">
              <a:off x="8582547" y="5930804"/>
              <a:ext cx="1274400" cy="497400"/>
            </a:xfrm>
            <a:prstGeom prst="chevron">
              <a:avLst>
                <a:gd fmla="val 21001" name="adj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2" name="Google Shape;242;p8"/>
          <p:cNvSpPr/>
          <p:nvPr/>
        </p:nvSpPr>
        <p:spPr>
          <a:xfrm rot="5400000">
            <a:off x="10690239" y="707962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3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8"/>
          <p:cNvSpPr/>
          <p:nvPr/>
        </p:nvSpPr>
        <p:spPr>
          <a:xfrm rot="5400000">
            <a:off x="10690239" y="2012703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4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8"/>
          <p:cNvSpPr/>
          <p:nvPr/>
        </p:nvSpPr>
        <p:spPr>
          <a:xfrm rot="5400000">
            <a:off x="10690239" y="3317444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5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8"/>
          <p:cNvSpPr/>
          <p:nvPr/>
        </p:nvSpPr>
        <p:spPr>
          <a:xfrm rot="5400000">
            <a:off x="10690239" y="4622184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8"/>
          <p:cNvSpPr/>
          <p:nvPr/>
        </p:nvSpPr>
        <p:spPr>
          <a:xfrm rot="-5400000">
            <a:off x="4713632" y="368764"/>
            <a:ext cx="1164139" cy="497418"/>
          </a:xfrm>
          <a:custGeom>
            <a:rect b="b" l="l" r="r" t="t"/>
            <a:pathLst>
              <a:path extrusionOk="0" h="497418" w="1164139">
                <a:moveTo>
                  <a:pt x="1164139" y="0"/>
                </a:moveTo>
                <a:lnTo>
                  <a:pt x="1164139" y="497418"/>
                </a:lnTo>
                <a:lnTo>
                  <a:pt x="0" y="497418"/>
                </a:lnTo>
                <a:lnTo>
                  <a:pt x="104463" y="24870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47000">
                <a:schemeClr val="accent4"/>
              </a:gs>
              <a:gs pos="68000">
                <a:schemeClr val="accent4"/>
              </a:gs>
              <a:gs pos="84000">
                <a:srgbClr val="F2F2F2"/>
              </a:gs>
              <a:gs pos="96000">
                <a:schemeClr val="accent4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8"/>
          <p:cNvSpPr/>
          <p:nvPr/>
        </p:nvSpPr>
        <p:spPr>
          <a:xfrm>
            <a:off x="1146447" y="214347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248;p8"/>
          <p:cNvSpPr/>
          <p:nvPr/>
        </p:nvSpPr>
        <p:spPr>
          <a:xfrm>
            <a:off x="1170045" y="184850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8"/>
          <p:cNvSpPr/>
          <p:nvPr/>
        </p:nvSpPr>
        <p:spPr>
          <a:xfrm>
            <a:off x="1206424" y="156337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drawing&#10;&#10;Description automatically generated" id="250" name="Google Shape;250;p8"/>
          <p:cNvPicPr preferRelativeResize="0"/>
          <p:nvPr/>
        </p:nvPicPr>
        <p:blipFill rotWithShape="1">
          <a:blip r:embed="rId2">
            <a:alphaModFix amt="14000"/>
          </a:blip>
          <a:srcRect b="0" l="0" r="0" t="0"/>
          <a:stretch/>
        </p:blipFill>
        <p:spPr>
          <a:xfrm>
            <a:off x="1417732" y="374751"/>
            <a:ext cx="4215167" cy="5858763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8"/>
          <p:cNvSpPr/>
          <p:nvPr/>
        </p:nvSpPr>
        <p:spPr>
          <a:xfrm flipH="1">
            <a:off x="6204158" y="216316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8"/>
          <p:cNvSpPr/>
          <p:nvPr/>
        </p:nvSpPr>
        <p:spPr>
          <a:xfrm flipH="1">
            <a:off x="6167779" y="197635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8"/>
          <p:cNvSpPr/>
          <p:nvPr/>
        </p:nvSpPr>
        <p:spPr>
          <a:xfrm flipH="1">
            <a:off x="6160895" y="149458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4" name="Google Shape;254;p8"/>
          <p:cNvGrpSpPr/>
          <p:nvPr/>
        </p:nvGrpSpPr>
        <p:grpSpPr>
          <a:xfrm>
            <a:off x="5711068" y="542747"/>
            <a:ext cx="814200" cy="5409787"/>
            <a:chOff x="5669772" y="784614"/>
            <a:chExt cx="814200" cy="5409787"/>
          </a:xfrm>
        </p:grpSpPr>
        <p:sp>
          <p:nvSpPr>
            <p:cNvPr id="255" name="Google Shape;255;p8"/>
            <p:cNvSpPr/>
            <p:nvPr/>
          </p:nvSpPr>
          <p:spPr>
            <a:xfrm>
              <a:off x="5669772" y="784614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5669772" y="1367001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5669772" y="1949388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5669772" y="2531775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5669772" y="3114162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5669772" y="3696549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5669772" y="4278936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669772" y="4861323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5669772" y="5443710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5669772" y="6026101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drawing&#10;&#10;Description automatically generated" id="265" name="Google Shape;265;p8"/>
          <p:cNvPicPr preferRelativeResize="0"/>
          <p:nvPr/>
        </p:nvPicPr>
        <p:blipFill rotWithShape="1">
          <a:blip r:embed="rId2">
            <a:alphaModFix amt="14000"/>
          </a:blip>
          <a:srcRect b="0" l="0" r="0" t="0"/>
          <a:stretch/>
        </p:blipFill>
        <p:spPr>
          <a:xfrm>
            <a:off x="6621947" y="386549"/>
            <a:ext cx="4215167" cy="5858763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8"/>
          <p:cNvSpPr/>
          <p:nvPr/>
        </p:nvSpPr>
        <p:spPr>
          <a:xfrm flipH="1" rot="5400000">
            <a:off x="1674182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4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8"/>
          <p:cNvSpPr txBox="1"/>
          <p:nvPr/>
        </p:nvSpPr>
        <p:spPr>
          <a:xfrm rot="5400000">
            <a:off x="10716975" y="7194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A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268" name="Google Shape;268;p8"/>
          <p:cNvSpPr txBox="1"/>
          <p:nvPr/>
        </p:nvSpPr>
        <p:spPr>
          <a:xfrm rot="5400000">
            <a:off x="10716975" y="20337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B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269" name="Google Shape;269;p8"/>
          <p:cNvSpPr txBox="1"/>
          <p:nvPr/>
        </p:nvSpPr>
        <p:spPr>
          <a:xfrm rot="5400000">
            <a:off x="10716975" y="3338438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C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270" name="Google Shape;270;p8"/>
          <p:cNvSpPr txBox="1"/>
          <p:nvPr/>
        </p:nvSpPr>
        <p:spPr>
          <a:xfrm rot="5400000">
            <a:off x="10716975" y="46432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D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271" name="Google Shape;271;p8"/>
          <p:cNvSpPr txBox="1"/>
          <p:nvPr/>
        </p:nvSpPr>
        <p:spPr>
          <a:xfrm>
            <a:off x="1341525" y="472875"/>
            <a:ext cx="13314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DATE: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72" name="Google Shape;272;p8"/>
          <p:cNvSpPr txBox="1"/>
          <p:nvPr/>
        </p:nvSpPr>
        <p:spPr>
          <a:xfrm>
            <a:off x="6603450" y="472875"/>
            <a:ext cx="13314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DATE: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73" name="Google Shape;273;p8"/>
          <p:cNvSpPr txBox="1"/>
          <p:nvPr>
            <p:ph idx="1" type="body"/>
          </p:nvPr>
        </p:nvSpPr>
        <p:spPr>
          <a:xfrm>
            <a:off x="6650575" y="884375"/>
            <a:ext cx="4215300" cy="5068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274" name="Google Shape;274;p8"/>
          <p:cNvSpPr txBox="1"/>
          <p:nvPr>
            <p:ph type="ctrTitle"/>
          </p:nvPr>
        </p:nvSpPr>
        <p:spPr>
          <a:xfrm>
            <a:off x="1341525" y="884375"/>
            <a:ext cx="42153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75" name="Google Shape;275;p8"/>
          <p:cNvSpPr txBox="1"/>
          <p:nvPr>
            <p:ph idx="2" type="body"/>
          </p:nvPr>
        </p:nvSpPr>
        <p:spPr>
          <a:xfrm>
            <a:off x="1329350" y="1628125"/>
            <a:ext cx="4215300" cy="4324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7">
  <p:cSld name="CUSTOM_5_1_1_1_1"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9"/>
          <p:cNvSpPr/>
          <p:nvPr/>
        </p:nvSpPr>
        <p:spPr>
          <a:xfrm flipH="1" rot="5400000">
            <a:off x="1674182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4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9"/>
          <p:cNvSpPr/>
          <p:nvPr/>
        </p:nvSpPr>
        <p:spPr>
          <a:xfrm flipH="1" rot="5400000">
            <a:off x="976127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3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80" name="Google Shape;280;p9"/>
          <p:cNvGrpSpPr/>
          <p:nvPr/>
        </p:nvGrpSpPr>
        <p:grpSpPr>
          <a:xfrm flipH="1">
            <a:off x="8059613" y="5477249"/>
            <a:ext cx="1243669" cy="1380558"/>
            <a:chOff x="8224778" y="5542304"/>
            <a:chExt cx="1243669" cy="1274400"/>
          </a:xfrm>
        </p:grpSpPr>
        <p:sp>
          <p:nvSpPr>
            <p:cNvPr id="281" name="Google Shape;281;p9"/>
            <p:cNvSpPr/>
            <p:nvPr/>
          </p:nvSpPr>
          <p:spPr>
            <a:xfrm rot="-5400000">
              <a:off x="7836278" y="5930804"/>
              <a:ext cx="1274400" cy="497400"/>
            </a:xfrm>
            <a:prstGeom prst="chevron">
              <a:avLst>
                <a:gd fmla="val 21001" name="adj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9"/>
            <p:cNvSpPr/>
            <p:nvPr/>
          </p:nvSpPr>
          <p:spPr>
            <a:xfrm rot="-5400000">
              <a:off x="8582547" y="5930804"/>
              <a:ext cx="1274400" cy="497400"/>
            </a:xfrm>
            <a:prstGeom prst="chevron">
              <a:avLst>
                <a:gd fmla="val 21001" name="adj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3" name="Google Shape;283;p9"/>
          <p:cNvSpPr/>
          <p:nvPr/>
        </p:nvSpPr>
        <p:spPr>
          <a:xfrm rot="5400000">
            <a:off x="10690239" y="707962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3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9"/>
          <p:cNvSpPr/>
          <p:nvPr/>
        </p:nvSpPr>
        <p:spPr>
          <a:xfrm rot="5400000">
            <a:off x="10690239" y="2012703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4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9"/>
          <p:cNvSpPr/>
          <p:nvPr/>
        </p:nvSpPr>
        <p:spPr>
          <a:xfrm rot="5400000">
            <a:off x="10690239" y="3317444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5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286;p9"/>
          <p:cNvSpPr/>
          <p:nvPr/>
        </p:nvSpPr>
        <p:spPr>
          <a:xfrm rot="5400000">
            <a:off x="10690239" y="4622184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9"/>
          <p:cNvSpPr/>
          <p:nvPr/>
        </p:nvSpPr>
        <p:spPr>
          <a:xfrm rot="-5400000">
            <a:off x="4713632" y="368764"/>
            <a:ext cx="1164139" cy="497418"/>
          </a:xfrm>
          <a:custGeom>
            <a:rect b="b" l="l" r="r" t="t"/>
            <a:pathLst>
              <a:path extrusionOk="0" h="497418" w="1164139">
                <a:moveTo>
                  <a:pt x="1164139" y="0"/>
                </a:moveTo>
                <a:lnTo>
                  <a:pt x="1164139" y="497418"/>
                </a:lnTo>
                <a:lnTo>
                  <a:pt x="0" y="497418"/>
                </a:lnTo>
                <a:lnTo>
                  <a:pt x="104463" y="24870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47000">
                <a:schemeClr val="accent4"/>
              </a:gs>
              <a:gs pos="68000">
                <a:schemeClr val="accent4"/>
              </a:gs>
              <a:gs pos="84000">
                <a:srgbClr val="F2F2F2"/>
              </a:gs>
              <a:gs pos="96000">
                <a:schemeClr val="accent4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9"/>
          <p:cNvSpPr/>
          <p:nvPr/>
        </p:nvSpPr>
        <p:spPr>
          <a:xfrm>
            <a:off x="1146447" y="214347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9"/>
          <p:cNvSpPr/>
          <p:nvPr/>
        </p:nvSpPr>
        <p:spPr>
          <a:xfrm>
            <a:off x="1170045" y="184850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9"/>
          <p:cNvSpPr/>
          <p:nvPr/>
        </p:nvSpPr>
        <p:spPr>
          <a:xfrm>
            <a:off x="1206424" y="156337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drawing&#10;&#10;Description automatically generated" id="291" name="Google Shape;291;p9"/>
          <p:cNvPicPr preferRelativeResize="0"/>
          <p:nvPr/>
        </p:nvPicPr>
        <p:blipFill rotWithShape="1">
          <a:blip r:embed="rId2">
            <a:alphaModFix amt="14000"/>
          </a:blip>
          <a:srcRect b="0" l="0" r="0" t="0"/>
          <a:stretch/>
        </p:blipFill>
        <p:spPr>
          <a:xfrm>
            <a:off x="1417732" y="374751"/>
            <a:ext cx="4215167" cy="5858763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9"/>
          <p:cNvSpPr/>
          <p:nvPr/>
        </p:nvSpPr>
        <p:spPr>
          <a:xfrm flipH="1">
            <a:off x="6204158" y="216316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293;p9"/>
          <p:cNvSpPr/>
          <p:nvPr/>
        </p:nvSpPr>
        <p:spPr>
          <a:xfrm flipH="1">
            <a:off x="6167779" y="197635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p9"/>
          <p:cNvSpPr/>
          <p:nvPr/>
        </p:nvSpPr>
        <p:spPr>
          <a:xfrm flipH="1">
            <a:off x="6160895" y="149458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5" name="Google Shape;295;p9"/>
          <p:cNvGrpSpPr/>
          <p:nvPr/>
        </p:nvGrpSpPr>
        <p:grpSpPr>
          <a:xfrm>
            <a:off x="5711068" y="542747"/>
            <a:ext cx="814200" cy="5409787"/>
            <a:chOff x="5669772" y="784614"/>
            <a:chExt cx="814200" cy="5409787"/>
          </a:xfrm>
        </p:grpSpPr>
        <p:sp>
          <p:nvSpPr>
            <p:cNvPr id="296" name="Google Shape;296;p9"/>
            <p:cNvSpPr/>
            <p:nvPr/>
          </p:nvSpPr>
          <p:spPr>
            <a:xfrm>
              <a:off x="5669772" y="784614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9"/>
            <p:cNvSpPr/>
            <p:nvPr/>
          </p:nvSpPr>
          <p:spPr>
            <a:xfrm>
              <a:off x="5669772" y="1367001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9"/>
            <p:cNvSpPr/>
            <p:nvPr/>
          </p:nvSpPr>
          <p:spPr>
            <a:xfrm>
              <a:off x="5669772" y="1949388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9"/>
            <p:cNvSpPr/>
            <p:nvPr/>
          </p:nvSpPr>
          <p:spPr>
            <a:xfrm>
              <a:off x="5669772" y="2531775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9"/>
            <p:cNvSpPr/>
            <p:nvPr/>
          </p:nvSpPr>
          <p:spPr>
            <a:xfrm>
              <a:off x="5669772" y="3114162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5669772" y="3696549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9"/>
            <p:cNvSpPr/>
            <p:nvPr/>
          </p:nvSpPr>
          <p:spPr>
            <a:xfrm>
              <a:off x="5669772" y="4278936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9"/>
            <p:cNvSpPr/>
            <p:nvPr/>
          </p:nvSpPr>
          <p:spPr>
            <a:xfrm>
              <a:off x="5669772" y="4861323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5669772" y="5443710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5669772" y="6026101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drawing&#10;&#10;Description automatically generated" id="306" name="Google Shape;306;p9"/>
          <p:cNvPicPr preferRelativeResize="0"/>
          <p:nvPr/>
        </p:nvPicPr>
        <p:blipFill rotWithShape="1">
          <a:blip r:embed="rId2">
            <a:alphaModFix amt="14000"/>
          </a:blip>
          <a:srcRect b="0" l="0" r="0" t="0"/>
          <a:stretch/>
        </p:blipFill>
        <p:spPr>
          <a:xfrm>
            <a:off x="6621947" y="386549"/>
            <a:ext cx="4215167" cy="5858763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9"/>
          <p:cNvSpPr txBox="1"/>
          <p:nvPr/>
        </p:nvSpPr>
        <p:spPr>
          <a:xfrm rot="5400000">
            <a:off x="10716975" y="7194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A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308" name="Google Shape;308;p9"/>
          <p:cNvSpPr txBox="1"/>
          <p:nvPr/>
        </p:nvSpPr>
        <p:spPr>
          <a:xfrm rot="5400000">
            <a:off x="10716975" y="20337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B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309" name="Google Shape;309;p9"/>
          <p:cNvSpPr txBox="1"/>
          <p:nvPr/>
        </p:nvSpPr>
        <p:spPr>
          <a:xfrm rot="5400000">
            <a:off x="10716975" y="3338438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C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310" name="Google Shape;310;p9"/>
          <p:cNvSpPr txBox="1"/>
          <p:nvPr/>
        </p:nvSpPr>
        <p:spPr>
          <a:xfrm rot="5400000">
            <a:off x="10716975" y="46432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D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311" name="Google Shape;311;p9"/>
          <p:cNvSpPr txBox="1"/>
          <p:nvPr/>
        </p:nvSpPr>
        <p:spPr>
          <a:xfrm>
            <a:off x="1341525" y="472875"/>
            <a:ext cx="13314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DATE: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12" name="Google Shape;312;p9"/>
          <p:cNvSpPr txBox="1"/>
          <p:nvPr/>
        </p:nvSpPr>
        <p:spPr>
          <a:xfrm>
            <a:off x="6603450" y="472875"/>
            <a:ext cx="13314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DATE: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13" name="Google Shape;313;p9"/>
          <p:cNvSpPr txBox="1"/>
          <p:nvPr>
            <p:ph idx="1" type="body"/>
          </p:nvPr>
        </p:nvSpPr>
        <p:spPr>
          <a:xfrm>
            <a:off x="6650575" y="884375"/>
            <a:ext cx="4215300" cy="5068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314" name="Google Shape;314;p9"/>
          <p:cNvSpPr txBox="1"/>
          <p:nvPr>
            <p:ph type="ctrTitle"/>
          </p:nvPr>
        </p:nvSpPr>
        <p:spPr>
          <a:xfrm>
            <a:off x="1341525" y="884375"/>
            <a:ext cx="42153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15" name="Google Shape;315;p9"/>
          <p:cNvSpPr txBox="1"/>
          <p:nvPr>
            <p:ph idx="2" type="body"/>
          </p:nvPr>
        </p:nvSpPr>
        <p:spPr>
          <a:xfrm>
            <a:off x="1329350" y="1628125"/>
            <a:ext cx="4215300" cy="4324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08">
  <p:cSld name="CUSTOM_5_1_1_1_1_1"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0"/>
          <p:cNvSpPr/>
          <p:nvPr/>
        </p:nvSpPr>
        <p:spPr>
          <a:xfrm flipH="1" rot="5400000">
            <a:off x="1674182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4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10"/>
          <p:cNvSpPr/>
          <p:nvPr/>
        </p:nvSpPr>
        <p:spPr>
          <a:xfrm flipH="1" rot="5400000">
            <a:off x="976127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3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319;p1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0" name="Google Shape;320;p10"/>
          <p:cNvSpPr/>
          <p:nvPr/>
        </p:nvSpPr>
        <p:spPr>
          <a:xfrm flipH="1" rot="5400000">
            <a:off x="7618034" y="5918828"/>
            <a:ext cx="1380558" cy="497400"/>
          </a:xfrm>
          <a:prstGeom prst="chevron">
            <a:avLst>
              <a:gd fmla="val 21001" name="adj"/>
            </a:avLst>
          </a:prstGeom>
          <a:solidFill>
            <a:schemeClr val="accent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10"/>
          <p:cNvSpPr/>
          <p:nvPr/>
        </p:nvSpPr>
        <p:spPr>
          <a:xfrm rot="5400000">
            <a:off x="10690239" y="707962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3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322;p10"/>
          <p:cNvSpPr/>
          <p:nvPr/>
        </p:nvSpPr>
        <p:spPr>
          <a:xfrm rot="5400000">
            <a:off x="10690239" y="2012703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4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10"/>
          <p:cNvSpPr/>
          <p:nvPr/>
        </p:nvSpPr>
        <p:spPr>
          <a:xfrm rot="5400000">
            <a:off x="10690239" y="3317444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5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10"/>
          <p:cNvSpPr/>
          <p:nvPr/>
        </p:nvSpPr>
        <p:spPr>
          <a:xfrm rot="5400000">
            <a:off x="10690239" y="4622184"/>
            <a:ext cx="1085400" cy="483600"/>
          </a:xfrm>
          <a:prstGeom prst="round2SameRect">
            <a:avLst>
              <a:gd fmla="val 29260" name="adj1"/>
              <a:gd fmla="val 0" name="adj2"/>
            </a:avLst>
          </a:prstGeom>
          <a:solidFill>
            <a:schemeClr val="accent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p10"/>
          <p:cNvSpPr/>
          <p:nvPr/>
        </p:nvSpPr>
        <p:spPr>
          <a:xfrm rot="-5400000">
            <a:off x="4713632" y="368764"/>
            <a:ext cx="1164139" cy="497418"/>
          </a:xfrm>
          <a:custGeom>
            <a:rect b="b" l="l" r="r" t="t"/>
            <a:pathLst>
              <a:path extrusionOk="0" h="497418" w="1164139">
                <a:moveTo>
                  <a:pt x="1164139" y="0"/>
                </a:moveTo>
                <a:lnTo>
                  <a:pt x="1164139" y="497418"/>
                </a:lnTo>
                <a:lnTo>
                  <a:pt x="0" y="497418"/>
                </a:lnTo>
                <a:lnTo>
                  <a:pt x="104463" y="24870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47000">
                <a:schemeClr val="accent4"/>
              </a:gs>
              <a:gs pos="68000">
                <a:schemeClr val="accent4"/>
              </a:gs>
              <a:gs pos="84000">
                <a:srgbClr val="F2F2F2"/>
              </a:gs>
              <a:gs pos="96000">
                <a:schemeClr val="accent4"/>
              </a:gs>
              <a:gs pos="100000">
                <a:schemeClr val="accent4"/>
              </a:gs>
            </a:gsLst>
            <a:lin ang="0" scaled="0"/>
          </a:gra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10"/>
          <p:cNvSpPr/>
          <p:nvPr/>
        </p:nvSpPr>
        <p:spPr>
          <a:xfrm>
            <a:off x="1146447" y="214347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10"/>
          <p:cNvSpPr/>
          <p:nvPr/>
        </p:nvSpPr>
        <p:spPr>
          <a:xfrm>
            <a:off x="1170045" y="184850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328;p10"/>
          <p:cNvSpPr/>
          <p:nvPr/>
        </p:nvSpPr>
        <p:spPr>
          <a:xfrm>
            <a:off x="1206424" y="156337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r" dir="81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drawing&#10;&#10;Description automatically generated" id="329" name="Google Shape;329;p10"/>
          <p:cNvPicPr preferRelativeResize="0"/>
          <p:nvPr/>
        </p:nvPicPr>
        <p:blipFill rotWithShape="1">
          <a:blip r:embed="rId2">
            <a:alphaModFix amt="14000"/>
          </a:blip>
          <a:srcRect b="0" l="0" r="0" t="0"/>
          <a:stretch/>
        </p:blipFill>
        <p:spPr>
          <a:xfrm>
            <a:off x="1417732" y="374751"/>
            <a:ext cx="4215167" cy="5858763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10"/>
          <p:cNvSpPr/>
          <p:nvPr/>
        </p:nvSpPr>
        <p:spPr>
          <a:xfrm flipH="1">
            <a:off x="6204158" y="216316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10"/>
          <p:cNvSpPr/>
          <p:nvPr/>
        </p:nvSpPr>
        <p:spPr>
          <a:xfrm flipH="1">
            <a:off x="6167779" y="197635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332;p10"/>
          <p:cNvSpPr/>
          <p:nvPr/>
        </p:nvSpPr>
        <p:spPr>
          <a:xfrm flipH="1">
            <a:off x="6160895" y="149458"/>
            <a:ext cx="4884666" cy="6232550"/>
          </a:xfrm>
          <a:custGeom>
            <a:rect b="b" l="l" r="r" t="t"/>
            <a:pathLst>
              <a:path extrusionOk="0" h="5852160" w="4884666">
                <a:moveTo>
                  <a:pt x="4614768" y="5225845"/>
                </a:moveTo>
                <a:cubicBezTo>
                  <a:pt x="4546347" y="5225845"/>
                  <a:pt x="4490881" y="5281311"/>
                  <a:pt x="4490881" y="5349732"/>
                </a:cubicBezTo>
                <a:cubicBezTo>
                  <a:pt x="4490881" y="5418153"/>
                  <a:pt x="4546347" y="5473619"/>
                  <a:pt x="4614768" y="5473619"/>
                </a:cubicBezTo>
                <a:cubicBezTo>
                  <a:pt x="4683189" y="5473619"/>
                  <a:pt x="4738655" y="5418153"/>
                  <a:pt x="4738655" y="5349732"/>
                </a:cubicBezTo>
                <a:cubicBezTo>
                  <a:pt x="4738655" y="5281311"/>
                  <a:pt x="4683189" y="5225845"/>
                  <a:pt x="4614768" y="5225845"/>
                </a:cubicBezTo>
                <a:close/>
                <a:moveTo>
                  <a:pt x="4614768" y="4682010"/>
                </a:moveTo>
                <a:cubicBezTo>
                  <a:pt x="4546347" y="4682010"/>
                  <a:pt x="4490881" y="4737476"/>
                  <a:pt x="4490881" y="4805897"/>
                </a:cubicBezTo>
                <a:cubicBezTo>
                  <a:pt x="4490881" y="4874318"/>
                  <a:pt x="4546347" y="4929784"/>
                  <a:pt x="4614768" y="4929784"/>
                </a:cubicBezTo>
                <a:cubicBezTo>
                  <a:pt x="4683189" y="4929784"/>
                  <a:pt x="4738655" y="4874318"/>
                  <a:pt x="4738655" y="4805897"/>
                </a:cubicBezTo>
                <a:cubicBezTo>
                  <a:pt x="4738655" y="4737476"/>
                  <a:pt x="4683189" y="4682010"/>
                  <a:pt x="4614768" y="4682010"/>
                </a:cubicBezTo>
                <a:close/>
                <a:moveTo>
                  <a:pt x="4614768" y="4138177"/>
                </a:moveTo>
                <a:cubicBezTo>
                  <a:pt x="4546347" y="4138177"/>
                  <a:pt x="4490881" y="4193643"/>
                  <a:pt x="4490881" y="4262064"/>
                </a:cubicBezTo>
                <a:cubicBezTo>
                  <a:pt x="4490881" y="4330485"/>
                  <a:pt x="4546347" y="4385951"/>
                  <a:pt x="4614768" y="4385951"/>
                </a:cubicBezTo>
                <a:cubicBezTo>
                  <a:pt x="4683189" y="4385951"/>
                  <a:pt x="4738655" y="4330485"/>
                  <a:pt x="4738655" y="4262064"/>
                </a:cubicBezTo>
                <a:cubicBezTo>
                  <a:pt x="4738655" y="4193643"/>
                  <a:pt x="4683189" y="4138177"/>
                  <a:pt x="4614768" y="4138177"/>
                </a:cubicBezTo>
                <a:close/>
                <a:moveTo>
                  <a:pt x="4614768" y="3594344"/>
                </a:moveTo>
                <a:cubicBezTo>
                  <a:pt x="4546347" y="3594344"/>
                  <a:pt x="4490881" y="3649810"/>
                  <a:pt x="4490881" y="3718231"/>
                </a:cubicBezTo>
                <a:cubicBezTo>
                  <a:pt x="4490881" y="3786652"/>
                  <a:pt x="4546347" y="3842118"/>
                  <a:pt x="4614768" y="3842118"/>
                </a:cubicBezTo>
                <a:cubicBezTo>
                  <a:pt x="4683189" y="3842118"/>
                  <a:pt x="4738655" y="3786652"/>
                  <a:pt x="4738655" y="3718231"/>
                </a:cubicBezTo>
                <a:cubicBezTo>
                  <a:pt x="4738655" y="3649810"/>
                  <a:pt x="4683189" y="3594344"/>
                  <a:pt x="4614768" y="3594344"/>
                </a:cubicBezTo>
                <a:close/>
                <a:moveTo>
                  <a:pt x="4614768" y="3050511"/>
                </a:moveTo>
                <a:cubicBezTo>
                  <a:pt x="4546347" y="3050511"/>
                  <a:pt x="4490881" y="3105977"/>
                  <a:pt x="4490881" y="3174398"/>
                </a:cubicBezTo>
                <a:cubicBezTo>
                  <a:pt x="4490881" y="3242819"/>
                  <a:pt x="4546347" y="3298285"/>
                  <a:pt x="4614768" y="3298285"/>
                </a:cubicBezTo>
                <a:cubicBezTo>
                  <a:pt x="4683189" y="3298285"/>
                  <a:pt x="4738655" y="3242819"/>
                  <a:pt x="4738655" y="3174398"/>
                </a:cubicBezTo>
                <a:cubicBezTo>
                  <a:pt x="4738655" y="3105977"/>
                  <a:pt x="4683189" y="3050511"/>
                  <a:pt x="4614768" y="3050511"/>
                </a:cubicBezTo>
                <a:close/>
                <a:moveTo>
                  <a:pt x="4614768" y="2506678"/>
                </a:moveTo>
                <a:cubicBezTo>
                  <a:pt x="4546347" y="2506678"/>
                  <a:pt x="4490881" y="2562144"/>
                  <a:pt x="4490881" y="2630565"/>
                </a:cubicBezTo>
                <a:cubicBezTo>
                  <a:pt x="4490881" y="2698986"/>
                  <a:pt x="4546347" y="2754452"/>
                  <a:pt x="4614768" y="2754452"/>
                </a:cubicBezTo>
                <a:cubicBezTo>
                  <a:pt x="4683189" y="2754452"/>
                  <a:pt x="4738655" y="2698986"/>
                  <a:pt x="4738655" y="2630565"/>
                </a:cubicBezTo>
                <a:cubicBezTo>
                  <a:pt x="4738655" y="2562144"/>
                  <a:pt x="4683189" y="2506678"/>
                  <a:pt x="4614768" y="2506678"/>
                </a:cubicBezTo>
                <a:close/>
                <a:moveTo>
                  <a:pt x="4614768" y="1962845"/>
                </a:moveTo>
                <a:cubicBezTo>
                  <a:pt x="4546347" y="1962845"/>
                  <a:pt x="4490881" y="2018311"/>
                  <a:pt x="4490881" y="2086732"/>
                </a:cubicBezTo>
                <a:cubicBezTo>
                  <a:pt x="4490881" y="2155153"/>
                  <a:pt x="4546347" y="2210619"/>
                  <a:pt x="4614768" y="2210619"/>
                </a:cubicBezTo>
                <a:cubicBezTo>
                  <a:pt x="4683189" y="2210619"/>
                  <a:pt x="4738655" y="2155153"/>
                  <a:pt x="4738655" y="2086732"/>
                </a:cubicBezTo>
                <a:cubicBezTo>
                  <a:pt x="4738655" y="2018311"/>
                  <a:pt x="4683189" y="1962845"/>
                  <a:pt x="4614768" y="1962845"/>
                </a:cubicBezTo>
                <a:close/>
                <a:moveTo>
                  <a:pt x="4614768" y="1419013"/>
                </a:moveTo>
                <a:cubicBezTo>
                  <a:pt x="4546347" y="1419013"/>
                  <a:pt x="4490881" y="1474479"/>
                  <a:pt x="4490881" y="1542900"/>
                </a:cubicBezTo>
                <a:cubicBezTo>
                  <a:pt x="4490881" y="1611321"/>
                  <a:pt x="4546347" y="1666786"/>
                  <a:pt x="4614768" y="1666786"/>
                </a:cubicBezTo>
                <a:cubicBezTo>
                  <a:pt x="4683189" y="1666786"/>
                  <a:pt x="4738655" y="1611321"/>
                  <a:pt x="4738655" y="1542900"/>
                </a:cubicBezTo>
                <a:cubicBezTo>
                  <a:pt x="4738655" y="1474479"/>
                  <a:pt x="4683189" y="1419013"/>
                  <a:pt x="4614768" y="1419013"/>
                </a:cubicBezTo>
                <a:close/>
                <a:moveTo>
                  <a:pt x="4614768" y="875180"/>
                </a:moveTo>
                <a:cubicBezTo>
                  <a:pt x="4546347" y="875180"/>
                  <a:pt x="4490881" y="930646"/>
                  <a:pt x="4490881" y="999067"/>
                </a:cubicBezTo>
                <a:cubicBezTo>
                  <a:pt x="4490881" y="1067488"/>
                  <a:pt x="4546347" y="1122954"/>
                  <a:pt x="4614768" y="1122954"/>
                </a:cubicBezTo>
                <a:cubicBezTo>
                  <a:pt x="4683189" y="1122954"/>
                  <a:pt x="4738655" y="1067488"/>
                  <a:pt x="4738655" y="999067"/>
                </a:cubicBezTo>
                <a:cubicBezTo>
                  <a:pt x="4738655" y="930646"/>
                  <a:pt x="4683189" y="875180"/>
                  <a:pt x="4614768" y="875180"/>
                </a:cubicBezTo>
                <a:close/>
                <a:moveTo>
                  <a:pt x="4614768" y="331347"/>
                </a:moveTo>
                <a:cubicBezTo>
                  <a:pt x="4546347" y="331347"/>
                  <a:pt x="4490881" y="386813"/>
                  <a:pt x="4490881" y="455234"/>
                </a:cubicBezTo>
                <a:cubicBezTo>
                  <a:pt x="4490881" y="523655"/>
                  <a:pt x="4546347" y="579121"/>
                  <a:pt x="4614768" y="579121"/>
                </a:cubicBezTo>
                <a:cubicBezTo>
                  <a:pt x="4683189" y="579121"/>
                  <a:pt x="4738655" y="523655"/>
                  <a:pt x="4738655" y="455234"/>
                </a:cubicBezTo>
                <a:cubicBezTo>
                  <a:pt x="4738655" y="386813"/>
                  <a:pt x="4683189" y="331347"/>
                  <a:pt x="4614768" y="331347"/>
                </a:cubicBezTo>
                <a:close/>
                <a:moveTo>
                  <a:pt x="0" y="0"/>
                </a:moveTo>
                <a:lnTo>
                  <a:pt x="4884666" y="0"/>
                </a:lnTo>
                <a:lnTo>
                  <a:pt x="4884666" y="5852160"/>
                </a:lnTo>
                <a:lnTo>
                  <a:pt x="0" y="5852160"/>
                </a:lnTo>
                <a:close/>
              </a:path>
            </a:pathLst>
          </a:custGeom>
          <a:solidFill>
            <a:srgbClr val="F7F4F6"/>
          </a:solidFill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3" name="Google Shape;333;p10"/>
          <p:cNvGrpSpPr/>
          <p:nvPr/>
        </p:nvGrpSpPr>
        <p:grpSpPr>
          <a:xfrm>
            <a:off x="5711068" y="542747"/>
            <a:ext cx="814200" cy="5409787"/>
            <a:chOff x="5669772" y="784614"/>
            <a:chExt cx="814200" cy="5409787"/>
          </a:xfrm>
        </p:grpSpPr>
        <p:sp>
          <p:nvSpPr>
            <p:cNvPr id="334" name="Google Shape;334;p10"/>
            <p:cNvSpPr/>
            <p:nvPr/>
          </p:nvSpPr>
          <p:spPr>
            <a:xfrm>
              <a:off x="5669772" y="784614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10"/>
            <p:cNvSpPr/>
            <p:nvPr/>
          </p:nvSpPr>
          <p:spPr>
            <a:xfrm>
              <a:off x="5669772" y="1367001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>
              <a:off x="5669772" y="1949388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10"/>
            <p:cNvSpPr/>
            <p:nvPr/>
          </p:nvSpPr>
          <p:spPr>
            <a:xfrm>
              <a:off x="5669772" y="2531775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10"/>
            <p:cNvSpPr/>
            <p:nvPr/>
          </p:nvSpPr>
          <p:spPr>
            <a:xfrm>
              <a:off x="5669772" y="3114162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>
              <a:off x="5669772" y="3696549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10"/>
            <p:cNvSpPr/>
            <p:nvPr/>
          </p:nvSpPr>
          <p:spPr>
            <a:xfrm>
              <a:off x="5669772" y="4278936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10"/>
            <p:cNvSpPr/>
            <p:nvPr/>
          </p:nvSpPr>
          <p:spPr>
            <a:xfrm>
              <a:off x="5669772" y="4861323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>
              <a:off x="5669772" y="5443710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10"/>
            <p:cNvSpPr/>
            <p:nvPr/>
          </p:nvSpPr>
          <p:spPr>
            <a:xfrm>
              <a:off x="5669772" y="6026101"/>
              <a:ext cx="814200" cy="168300"/>
            </a:xfrm>
            <a:prstGeom prst="roundRect">
              <a:avLst>
                <a:gd fmla="val 50000" name="adj"/>
              </a:avLst>
            </a:prstGeom>
            <a:gradFill>
              <a:gsLst>
                <a:gs pos="0">
                  <a:schemeClr val="lt2"/>
                </a:gs>
                <a:gs pos="47000">
                  <a:srgbClr val="7F7F7F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A picture containing drawing&#10;&#10;Description automatically generated" id="344" name="Google Shape;344;p10"/>
          <p:cNvPicPr preferRelativeResize="0"/>
          <p:nvPr/>
        </p:nvPicPr>
        <p:blipFill rotWithShape="1">
          <a:blip r:embed="rId2">
            <a:alphaModFix amt="14000"/>
          </a:blip>
          <a:srcRect b="0" l="0" r="0" t="0"/>
          <a:stretch/>
        </p:blipFill>
        <p:spPr>
          <a:xfrm>
            <a:off x="6621947" y="386549"/>
            <a:ext cx="4215167" cy="5858763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0"/>
          <p:cNvSpPr/>
          <p:nvPr/>
        </p:nvSpPr>
        <p:spPr>
          <a:xfrm flipH="1" rot="5400000">
            <a:off x="2372231" y="5918832"/>
            <a:ext cx="1380600" cy="497400"/>
          </a:xfrm>
          <a:prstGeom prst="chevron">
            <a:avLst>
              <a:gd fmla="val 21001" name="adj"/>
            </a:avLst>
          </a:prstGeom>
          <a:solidFill>
            <a:schemeClr val="accent5"/>
          </a:solidFill>
          <a:ln>
            <a:noFill/>
          </a:ln>
          <a:effectLst>
            <a:outerShdw blurRad="50800" rotWithShape="0" algn="tl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10"/>
          <p:cNvSpPr txBox="1"/>
          <p:nvPr/>
        </p:nvSpPr>
        <p:spPr>
          <a:xfrm rot="5400000">
            <a:off x="10716975" y="7194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A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 rot="5400000">
            <a:off x="10716975" y="20337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B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348" name="Google Shape;348;p10"/>
          <p:cNvSpPr txBox="1"/>
          <p:nvPr/>
        </p:nvSpPr>
        <p:spPr>
          <a:xfrm rot="5400000">
            <a:off x="10716975" y="3338438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C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349" name="Google Shape;349;p10"/>
          <p:cNvSpPr txBox="1"/>
          <p:nvPr/>
        </p:nvSpPr>
        <p:spPr>
          <a:xfrm rot="5400000">
            <a:off x="10716975" y="4643200"/>
            <a:ext cx="1148400" cy="44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Dekko"/>
                <a:ea typeface="Dekko"/>
                <a:cs typeface="Dekko"/>
                <a:sym typeface="Dekko"/>
              </a:rPr>
              <a:t>TITLE D</a:t>
            </a:r>
            <a:endParaRPr sz="1600">
              <a:solidFill>
                <a:srgbClr val="FF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350" name="Google Shape;350;p10"/>
          <p:cNvSpPr txBox="1"/>
          <p:nvPr/>
        </p:nvSpPr>
        <p:spPr>
          <a:xfrm>
            <a:off x="1341525" y="472875"/>
            <a:ext cx="13314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DATE: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51" name="Google Shape;351;p10"/>
          <p:cNvSpPr txBox="1"/>
          <p:nvPr/>
        </p:nvSpPr>
        <p:spPr>
          <a:xfrm>
            <a:off x="6603450" y="472875"/>
            <a:ext cx="1331400" cy="348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DATE: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352" name="Google Shape;352;p10"/>
          <p:cNvSpPr txBox="1"/>
          <p:nvPr>
            <p:ph idx="1" type="body"/>
          </p:nvPr>
        </p:nvSpPr>
        <p:spPr>
          <a:xfrm>
            <a:off x="6650575" y="884375"/>
            <a:ext cx="4215300" cy="5068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353" name="Google Shape;353;p10"/>
          <p:cNvSpPr txBox="1"/>
          <p:nvPr>
            <p:ph type="ctrTitle"/>
          </p:nvPr>
        </p:nvSpPr>
        <p:spPr>
          <a:xfrm>
            <a:off x="1341525" y="884375"/>
            <a:ext cx="42153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54" name="Google Shape;354;p10"/>
          <p:cNvSpPr txBox="1"/>
          <p:nvPr>
            <p:ph idx="2" type="body"/>
          </p:nvPr>
        </p:nvSpPr>
        <p:spPr>
          <a:xfrm>
            <a:off x="1329350" y="1628125"/>
            <a:ext cx="4215300" cy="4324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55600" lvl="0" marL="4572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indent="-355600" lvl="1" marL="9144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3pPr>
            <a:lvl4pPr indent="-355600" lvl="3" marL="18288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 rtl="0">
              <a:spcBef>
                <a:spcPts val="210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 rtl="0">
              <a:spcBef>
                <a:spcPts val="210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 rtl="0">
              <a:spcBef>
                <a:spcPts val="210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 rtl="0">
              <a:spcBef>
                <a:spcPts val="2100"/>
              </a:spcBef>
              <a:spcAft>
                <a:spcPts val="2100"/>
              </a:spcAft>
              <a:buSzPts val="2000"/>
              <a:buChar char="■"/>
              <a:defRPr sz="20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19.xml"/><Relationship Id="rId24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1.xml"/><Relationship Id="rId1" Type="http://schemas.openxmlformats.org/officeDocument/2006/relationships/image" Target="../media/image3.jp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26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3.xml"/><Relationship Id="rId27" Type="http://schemas.openxmlformats.org/officeDocument/2006/relationships/theme" Target="../theme/theme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11" Type="http://schemas.openxmlformats.org/officeDocument/2006/relationships/slideLayout" Target="../slideLayouts/slideLayout9.xml"/><Relationship Id="rId10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/>
        </p:nvSpPr>
        <p:spPr>
          <a:xfrm rot="5400000">
            <a:off x="-577600" y="5957850"/>
            <a:ext cx="1426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pic>
        <p:nvPicPr>
          <p:cNvPr descr="A wooden door on the side of a hard wood floor&#10;&#10;Description automatically generated" id="7" name="Google Shape;7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"/>
          <p:cNvSpPr/>
          <p:nvPr/>
        </p:nvSpPr>
        <p:spPr>
          <a:xfrm>
            <a:off x="582617" y="61923"/>
            <a:ext cx="11074500" cy="6495600"/>
          </a:xfrm>
          <a:prstGeom prst="roundRect">
            <a:avLst>
              <a:gd fmla="val 2381" name="adj"/>
            </a:avLst>
          </a:prstGeom>
          <a:solidFill>
            <a:schemeClr val="accent1"/>
          </a:solidFill>
          <a:ln>
            <a:noFill/>
          </a:ln>
          <a:effectLst>
            <a:outerShdw blurRad="38100" rotWithShape="0" algn="tl" dir="2700000" dist="127000">
              <a:srgbClr val="000000">
                <a:alpha val="2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9;p1"/>
          <p:cNvSpPr/>
          <p:nvPr/>
        </p:nvSpPr>
        <p:spPr>
          <a:xfrm>
            <a:off x="681923" y="161229"/>
            <a:ext cx="10857300" cy="6298500"/>
          </a:xfrm>
          <a:prstGeom prst="roundRect">
            <a:avLst>
              <a:gd fmla="val 2381" name="adj"/>
            </a:avLst>
          </a:prstGeom>
          <a:noFill/>
          <a:ln cap="flat" cmpd="sng" w="19050">
            <a:solidFill>
              <a:srgbClr val="D8D8D8"/>
            </a:solidFill>
            <a:prstDash val="lg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;p1"/>
          <p:cNvSpPr txBox="1"/>
          <p:nvPr/>
        </p:nvSpPr>
        <p:spPr>
          <a:xfrm rot="5400000">
            <a:off x="-577600" y="336375"/>
            <a:ext cx="1426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1" name="Google Shape;11;p1"/>
          <p:cNvSpPr txBox="1"/>
          <p:nvPr/>
        </p:nvSpPr>
        <p:spPr>
          <a:xfrm rot="5400000">
            <a:off x="-577600" y="336375"/>
            <a:ext cx="1426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000000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  <p:sp>
        <p:nvSpPr>
          <p:cNvPr id="12" name="Google Shape;12;p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" name="Google Shape;13;p1"/>
          <p:cNvSpPr/>
          <p:nvPr/>
        </p:nvSpPr>
        <p:spPr>
          <a:xfrm>
            <a:off x="5586689" y="83051"/>
            <a:ext cx="1120800" cy="6471000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1"/>
          <p:cNvSpPr txBox="1"/>
          <p:nvPr>
            <p:ph type="title"/>
          </p:nvPr>
        </p:nvSpPr>
        <p:spPr>
          <a:xfrm>
            <a:off x="919000" y="593375"/>
            <a:ext cx="10377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Gochi Hand"/>
              <a:buNone/>
              <a:defRPr sz="37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Gochi Hand"/>
              <a:buNone/>
              <a:defRPr sz="37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Gochi Hand"/>
              <a:buNone/>
              <a:defRPr sz="37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Gochi Hand"/>
              <a:buNone/>
              <a:defRPr sz="37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Gochi Hand"/>
              <a:buNone/>
              <a:defRPr sz="37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Gochi Hand"/>
              <a:buNone/>
              <a:defRPr sz="37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Gochi Hand"/>
              <a:buNone/>
              <a:defRPr sz="37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Gochi Hand"/>
              <a:buNone/>
              <a:defRPr sz="37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Gochi Hand"/>
              <a:buNone/>
              <a:defRPr sz="3700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/>
        </p:txBody>
      </p:sp>
      <p:sp>
        <p:nvSpPr>
          <p:cNvPr id="15" name="Google Shape;15;p1"/>
          <p:cNvSpPr txBox="1"/>
          <p:nvPr>
            <p:ph idx="1" type="body"/>
          </p:nvPr>
        </p:nvSpPr>
        <p:spPr>
          <a:xfrm>
            <a:off x="6143675" y="1536625"/>
            <a:ext cx="49350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ekko"/>
              <a:buChar char="●"/>
              <a:defRPr sz="2400">
                <a:solidFill>
                  <a:schemeClr val="dk2"/>
                </a:solidFill>
                <a:latin typeface="Dekko"/>
                <a:ea typeface="Dekko"/>
                <a:cs typeface="Dekko"/>
                <a:sym typeface="Dekko"/>
              </a:defRPr>
            </a:lvl1pPr>
            <a:lvl2pPr indent="-349250" lvl="1" marL="9144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kko"/>
              <a:buChar char="○"/>
              <a:defRPr sz="1900">
                <a:solidFill>
                  <a:schemeClr val="dk2"/>
                </a:solidFill>
                <a:latin typeface="Dekko"/>
                <a:ea typeface="Dekko"/>
                <a:cs typeface="Dekko"/>
                <a:sym typeface="Dekko"/>
              </a:defRPr>
            </a:lvl2pPr>
            <a:lvl3pPr indent="-349250" lvl="2" marL="1371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kko"/>
              <a:buChar char="■"/>
              <a:defRPr sz="1900">
                <a:solidFill>
                  <a:schemeClr val="dk2"/>
                </a:solidFill>
                <a:latin typeface="Dekko"/>
                <a:ea typeface="Dekko"/>
                <a:cs typeface="Dekko"/>
                <a:sym typeface="Dekko"/>
              </a:defRPr>
            </a:lvl3pPr>
            <a:lvl4pPr indent="-349250" lvl="3" marL="18288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kko"/>
              <a:buChar char="●"/>
              <a:defRPr sz="1900">
                <a:solidFill>
                  <a:schemeClr val="dk2"/>
                </a:solidFill>
                <a:latin typeface="Dekko"/>
                <a:ea typeface="Dekko"/>
                <a:cs typeface="Dekko"/>
                <a:sym typeface="Dekko"/>
              </a:defRPr>
            </a:lvl4pPr>
            <a:lvl5pPr indent="-349250" lvl="4" marL="22860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kko"/>
              <a:buChar char="○"/>
              <a:defRPr sz="1900">
                <a:solidFill>
                  <a:schemeClr val="dk2"/>
                </a:solidFill>
                <a:latin typeface="Dekko"/>
                <a:ea typeface="Dekko"/>
                <a:cs typeface="Dekko"/>
                <a:sym typeface="Dekko"/>
              </a:defRPr>
            </a:lvl5pPr>
            <a:lvl6pPr indent="-349250" lvl="5" marL="27432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kko"/>
              <a:buChar char="■"/>
              <a:defRPr sz="1900">
                <a:solidFill>
                  <a:schemeClr val="dk2"/>
                </a:solidFill>
                <a:latin typeface="Dekko"/>
                <a:ea typeface="Dekko"/>
                <a:cs typeface="Dekko"/>
                <a:sym typeface="Dekko"/>
              </a:defRPr>
            </a:lvl6pPr>
            <a:lvl7pPr indent="-349250" lvl="6" marL="32004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kko"/>
              <a:buChar char="●"/>
              <a:defRPr sz="1900">
                <a:solidFill>
                  <a:schemeClr val="dk2"/>
                </a:solidFill>
                <a:latin typeface="Dekko"/>
                <a:ea typeface="Dekko"/>
                <a:cs typeface="Dekko"/>
                <a:sym typeface="Dekko"/>
              </a:defRPr>
            </a:lvl7pPr>
            <a:lvl8pPr indent="-349250" lvl="7" marL="3657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Dekko"/>
              <a:buChar char="○"/>
              <a:defRPr sz="1900">
                <a:solidFill>
                  <a:schemeClr val="dk2"/>
                </a:solidFill>
                <a:latin typeface="Dekko"/>
                <a:ea typeface="Dekko"/>
                <a:cs typeface="Dekko"/>
                <a:sym typeface="Dekko"/>
              </a:defRPr>
            </a:lvl8pPr>
            <a:lvl9pPr indent="-349250" lvl="8" marL="411480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Font typeface="Dekko"/>
              <a:buChar char="■"/>
              <a:defRPr sz="1900">
                <a:solidFill>
                  <a:schemeClr val="dk2"/>
                </a:solidFill>
                <a:latin typeface="Dekko"/>
                <a:ea typeface="Dekko"/>
                <a:cs typeface="Dekko"/>
                <a:sym typeface="Dekko"/>
              </a:defRPr>
            </a:lvl9pPr>
          </a:lstStyle>
          <a:p/>
        </p:txBody>
      </p:sp>
      <p:grpSp>
        <p:nvGrpSpPr>
          <p:cNvPr id="16" name="Google Shape;16;p1"/>
          <p:cNvGrpSpPr/>
          <p:nvPr/>
        </p:nvGrpSpPr>
        <p:grpSpPr>
          <a:xfrm>
            <a:off x="1699434" y="2135576"/>
            <a:ext cx="3462922" cy="3710694"/>
            <a:chOff x="1428074" y="1911392"/>
            <a:chExt cx="3462922" cy="3710694"/>
          </a:xfrm>
        </p:grpSpPr>
        <p:sp>
          <p:nvSpPr>
            <p:cNvPr id="17" name="Google Shape;17;p1"/>
            <p:cNvSpPr/>
            <p:nvPr/>
          </p:nvSpPr>
          <p:spPr>
            <a:xfrm>
              <a:off x="1428074" y="1911392"/>
              <a:ext cx="3462922" cy="3710694"/>
            </a:xfrm>
            <a:custGeom>
              <a:rect b="b" l="l" r="r" t="t"/>
              <a:pathLst>
                <a:path extrusionOk="0" h="3710694" w="3462922">
                  <a:moveTo>
                    <a:pt x="0" y="0"/>
                  </a:moveTo>
                  <a:lnTo>
                    <a:pt x="317151" y="0"/>
                  </a:lnTo>
                  <a:lnTo>
                    <a:pt x="274831" y="8544"/>
                  </a:lnTo>
                  <a:cubicBezTo>
                    <a:pt x="216604" y="33172"/>
                    <a:pt x="175747" y="90829"/>
                    <a:pt x="175747" y="158027"/>
                  </a:cubicBezTo>
                  <a:cubicBezTo>
                    <a:pt x="175747" y="247625"/>
                    <a:pt x="248381" y="320259"/>
                    <a:pt x="337979" y="320259"/>
                  </a:cubicBezTo>
                  <a:cubicBezTo>
                    <a:pt x="427577" y="320259"/>
                    <a:pt x="500211" y="247625"/>
                    <a:pt x="500211" y="158027"/>
                  </a:cubicBezTo>
                  <a:cubicBezTo>
                    <a:pt x="500211" y="90829"/>
                    <a:pt x="459355" y="33172"/>
                    <a:pt x="401127" y="8544"/>
                  </a:cubicBezTo>
                  <a:lnTo>
                    <a:pt x="358807" y="0"/>
                  </a:lnTo>
                  <a:lnTo>
                    <a:pt x="868544" y="0"/>
                  </a:lnTo>
                  <a:lnTo>
                    <a:pt x="826224" y="8544"/>
                  </a:lnTo>
                  <a:cubicBezTo>
                    <a:pt x="767997" y="33172"/>
                    <a:pt x="727140" y="90829"/>
                    <a:pt x="727140" y="158027"/>
                  </a:cubicBezTo>
                  <a:cubicBezTo>
                    <a:pt x="727140" y="247625"/>
                    <a:pt x="799774" y="320259"/>
                    <a:pt x="889372" y="320259"/>
                  </a:cubicBezTo>
                  <a:cubicBezTo>
                    <a:pt x="978970" y="320259"/>
                    <a:pt x="1051604" y="247625"/>
                    <a:pt x="1051604" y="158027"/>
                  </a:cubicBezTo>
                  <a:cubicBezTo>
                    <a:pt x="1051604" y="90829"/>
                    <a:pt x="1010748" y="33172"/>
                    <a:pt x="952520" y="8544"/>
                  </a:cubicBezTo>
                  <a:lnTo>
                    <a:pt x="910200" y="0"/>
                  </a:lnTo>
                  <a:lnTo>
                    <a:pt x="1419937" y="0"/>
                  </a:lnTo>
                  <a:lnTo>
                    <a:pt x="1377617" y="8544"/>
                  </a:lnTo>
                  <a:cubicBezTo>
                    <a:pt x="1319390" y="33172"/>
                    <a:pt x="1278533" y="90829"/>
                    <a:pt x="1278533" y="158027"/>
                  </a:cubicBezTo>
                  <a:cubicBezTo>
                    <a:pt x="1278533" y="247625"/>
                    <a:pt x="1351167" y="320259"/>
                    <a:pt x="1440765" y="320259"/>
                  </a:cubicBezTo>
                  <a:cubicBezTo>
                    <a:pt x="1530363" y="320259"/>
                    <a:pt x="1602997" y="247625"/>
                    <a:pt x="1602997" y="158027"/>
                  </a:cubicBezTo>
                  <a:cubicBezTo>
                    <a:pt x="1602997" y="90829"/>
                    <a:pt x="1562141" y="33172"/>
                    <a:pt x="1503913" y="8544"/>
                  </a:cubicBezTo>
                  <a:lnTo>
                    <a:pt x="1461593" y="0"/>
                  </a:lnTo>
                  <a:lnTo>
                    <a:pt x="1971330" y="0"/>
                  </a:lnTo>
                  <a:lnTo>
                    <a:pt x="1929010" y="8544"/>
                  </a:lnTo>
                  <a:cubicBezTo>
                    <a:pt x="1870783" y="33172"/>
                    <a:pt x="1829926" y="90829"/>
                    <a:pt x="1829926" y="158027"/>
                  </a:cubicBezTo>
                  <a:cubicBezTo>
                    <a:pt x="1829926" y="247625"/>
                    <a:pt x="1902560" y="320259"/>
                    <a:pt x="1992158" y="320259"/>
                  </a:cubicBezTo>
                  <a:cubicBezTo>
                    <a:pt x="2081756" y="320259"/>
                    <a:pt x="2154390" y="247625"/>
                    <a:pt x="2154390" y="158027"/>
                  </a:cubicBezTo>
                  <a:cubicBezTo>
                    <a:pt x="2154390" y="90829"/>
                    <a:pt x="2113533" y="33172"/>
                    <a:pt x="2055306" y="8544"/>
                  </a:cubicBezTo>
                  <a:lnTo>
                    <a:pt x="2012986" y="0"/>
                  </a:lnTo>
                  <a:lnTo>
                    <a:pt x="2522723" y="0"/>
                  </a:lnTo>
                  <a:lnTo>
                    <a:pt x="2480403" y="8544"/>
                  </a:lnTo>
                  <a:cubicBezTo>
                    <a:pt x="2422176" y="33172"/>
                    <a:pt x="2381319" y="90829"/>
                    <a:pt x="2381319" y="158027"/>
                  </a:cubicBezTo>
                  <a:cubicBezTo>
                    <a:pt x="2381319" y="247625"/>
                    <a:pt x="2453953" y="320259"/>
                    <a:pt x="2543551" y="320259"/>
                  </a:cubicBezTo>
                  <a:cubicBezTo>
                    <a:pt x="2633149" y="320259"/>
                    <a:pt x="2705783" y="247625"/>
                    <a:pt x="2705783" y="158027"/>
                  </a:cubicBezTo>
                  <a:cubicBezTo>
                    <a:pt x="2705783" y="90829"/>
                    <a:pt x="2664926" y="33172"/>
                    <a:pt x="2606699" y="8544"/>
                  </a:cubicBezTo>
                  <a:lnTo>
                    <a:pt x="2564379" y="0"/>
                  </a:lnTo>
                  <a:lnTo>
                    <a:pt x="3074117" y="0"/>
                  </a:lnTo>
                  <a:lnTo>
                    <a:pt x="3031797" y="8544"/>
                  </a:lnTo>
                  <a:cubicBezTo>
                    <a:pt x="2973570" y="33172"/>
                    <a:pt x="2932713" y="90829"/>
                    <a:pt x="2932713" y="158027"/>
                  </a:cubicBezTo>
                  <a:cubicBezTo>
                    <a:pt x="2932713" y="247625"/>
                    <a:pt x="3005347" y="320259"/>
                    <a:pt x="3094945" y="320259"/>
                  </a:cubicBezTo>
                  <a:cubicBezTo>
                    <a:pt x="3184543" y="320259"/>
                    <a:pt x="3257177" y="247625"/>
                    <a:pt x="3257177" y="158027"/>
                  </a:cubicBezTo>
                  <a:cubicBezTo>
                    <a:pt x="3257177" y="90829"/>
                    <a:pt x="3216320" y="33172"/>
                    <a:pt x="3158093" y="8544"/>
                  </a:cubicBezTo>
                  <a:lnTo>
                    <a:pt x="3115773" y="0"/>
                  </a:lnTo>
                  <a:lnTo>
                    <a:pt x="3462922" y="0"/>
                  </a:lnTo>
                  <a:lnTo>
                    <a:pt x="3462922" y="3710694"/>
                  </a:lnTo>
                  <a:lnTo>
                    <a:pt x="0" y="371069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A close up of a logo&#10;&#10;Description automatically generated" id="18" name="Google Shape;18;p1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611438" y="2372297"/>
              <a:ext cx="3103361" cy="296291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" name="Google Shape;19;p1"/>
          <p:cNvGrpSpPr/>
          <p:nvPr/>
        </p:nvGrpSpPr>
        <p:grpSpPr>
          <a:xfrm rot="-243594">
            <a:off x="1473312" y="1325410"/>
            <a:ext cx="3462955" cy="3710729"/>
            <a:chOff x="1428074" y="1911392"/>
            <a:chExt cx="3462922" cy="3710694"/>
          </a:xfrm>
        </p:grpSpPr>
        <p:sp>
          <p:nvSpPr>
            <p:cNvPr id="20" name="Google Shape;20;p1"/>
            <p:cNvSpPr/>
            <p:nvPr/>
          </p:nvSpPr>
          <p:spPr>
            <a:xfrm>
              <a:off x="1428074" y="1911392"/>
              <a:ext cx="3462922" cy="3710694"/>
            </a:xfrm>
            <a:custGeom>
              <a:rect b="b" l="l" r="r" t="t"/>
              <a:pathLst>
                <a:path extrusionOk="0" h="3710694" w="3462922">
                  <a:moveTo>
                    <a:pt x="0" y="0"/>
                  </a:moveTo>
                  <a:lnTo>
                    <a:pt x="317151" y="0"/>
                  </a:lnTo>
                  <a:lnTo>
                    <a:pt x="274831" y="8544"/>
                  </a:lnTo>
                  <a:cubicBezTo>
                    <a:pt x="216604" y="33172"/>
                    <a:pt x="175747" y="90829"/>
                    <a:pt x="175747" y="158027"/>
                  </a:cubicBezTo>
                  <a:cubicBezTo>
                    <a:pt x="175747" y="247625"/>
                    <a:pt x="248381" y="320259"/>
                    <a:pt x="337979" y="320259"/>
                  </a:cubicBezTo>
                  <a:cubicBezTo>
                    <a:pt x="427577" y="320259"/>
                    <a:pt x="500211" y="247625"/>
                    <a:pt x="500211" y="158027"/>
                  </a:cubicBezTo>
                  <a:cubicBezTo>
                    <a:pt x="500211" y="90829"/>
                    <a:pt x="459355" y="33172"/>
                    <a:pt x="401127" y="8544"/>
                  </a:cubicBezTo>
                  <a:lnTo>
                    <a:pt x="358807" y="0"/>
                  </a:lnTo>
                  <a:lnTo>
                    <a:pt x="868544" y="0"/>
                  </a:lnTo>
                  <a:lnTo>
                    <a:pt x="826224" y="8544"/>
                  </a:lnTo>
                  <a:cubicBezTo>
                    <a:pt x="767997" y="33172"/>
                    <a:pt x="727140" y="90829"/>
                    <a:pt x="727140" y="158027"/>
                  </a:cubicBezTo>
                  <a:cubicBezTo>
                    <a:pt x="727140" y="247625"/>
                    <a:pt x="799774" y="320259"/>
                    <a:pt x="889372" y="320259"/>
                  </a:cubicBezTo>
                  <a:cubicBezTo>
                    <a:pt x="978970" y="320259"/>
                    <a:pt x="1051604" y="247625"/>
                    <a:pt x="1051604" y="158027"/>
                  </a:cubicBezTo>
                  <a:cubicBezTo>
                    <a:pt x="1051604" y="90829"/>
                    <a:pt x="1010748" y="33172"/>
                    <a:pt x="952520" y="8544"/>
                  </a:cubicBezTo>
                  <a:lnTo>
                    <a:pt x="910200" y="0"/>
                  </a:lnTo>
                  <a:lnTo>
                    <a:pt x="1419937" y="0"/>
                  </a:lnTo>
                  <a:lnTo>
                    <a:pt x="1377617" y="8544"/>
                  </a:lnTo>
                  <a:cubicBezTo>
                    <a:pt x="1319390" y="33172"/>
                    <a:pt x="1278533" y="90829"/>
                    <a:pt x="1278533" y="158027"/>
                  </a:cubicBezTo>
                  <a:cubicBezTo>
                    <a:pt x="1278533" y="247625"/>
                    <a:pt x="1351167" y="320259"/>
                    <a:pt x="1440765" y="320259"/>
                  </a:cubicBezTo>
                  <a:cubicBezTo>
                    <a:pt x="1530363" y="320259"/>
                    <a:pt x="1602997" y="247625"/>
                    <a:pt x="1602997" y="158027"/>
                  </a:cubicBezTo>
                  <a:cubicBezTo>
                    <a:pt x="1602997" y="90829"/>
                    <a:pt x="1562141" y="33172"/>
                    <a:pt x="1503913" y="8544"/>
                  </a:cubicBezTo>
                  <a:lnTo>
                    <a:pt x="1461593" y="0"/>
                  </a:lnTo>
                  <a:lnTo>
                    <a:pt x="1971330" y="0"/>
                  </a:lnTo>
                  <a:lnTo>
                    <a:pt x="1929010" y="8544"/>
                  </a:lnTo>
                  <a:cubicBezTo>
                    <a:pt x="1870783" y="33172"/>
                    <a:pt x="1829926" y="90829"/>
                    <a:pt x="1829926" y="158027"/>
                  </a:cubicBezTo>
                  <a:cubicBezTo>
                    <a:pt x="1829926" y="247625"/>
                    <a:pt x="1902560" y="320259"/>
                    <a:pt x="1992158" y="320259"/>
                  </a:cubicBezTo>
                  <a:cubicBezTo>
                    <a:pt x="2081756" y="320259"/>
                    <a:pt x="2154390" y="247625"/>
                    <a:pt x="2154390" y="158027"/>
                  </a:cubicBezTo>
                  <a:cubicBezTo>
                    <a:pt x="2154390" y="90829"/>
                    <a:pt x="2113533" y="33172"/>
                    <a:pt x="2055306" y="8544"/>
                  </a:cubicBezTo>
                  <a:lnTo>
                    <a:pt x="2012986" y="0"/>
                  </a:lnTo>
                  <a:lnTo>
                    <a:pt x="2522723" y="0"/>
                  </a:lnTo>
                  <a:lnTo>
                    <a:pt x="2480403" y="8544"/>
                  </a:lnTo>
                  <a:cubicBezTo>
                    <a:pt x="2422176" y="33172"/>
                    <a:pt x="2381319" y="90829"/>
                    <a:pt x="2381319" y="158027"/>
                  </a:cubicBezTo>
                  <a:cubicBezTo>
                    <a:pt x="2381319" y="247625"/>
                    <a:pt x="2453953" y="320259"/>
                    <a:pt x="2543551" y="320259"/>
                  </a:cubicBezTo>
                  <a:cubicBezTo>
                    <a:pt x="2633149" y="320259"/>
                    <a:pt x="2705783" y="247625"/>
                    <a:pt x="2705783" y="158027"/>
                  </a:cubicBezTo>
                  <a:cubicBezTo>
                    <a:pt x="2705783" y="90829"/>
                    <a:pt x="2664926" y="33172"/>
                    <a:pt x="2606699" y="8544"/>
                  </a:cubicBezTo>
                  <a:lnTo>
                    <a:pt x="2564379" y="0"/>
                  </a:lnTo>
                  <a:lnTo>
                    <a:pt x="3074117" y="0"/>
                  </a:lnTo>
                  <a:lnTo>
                    <a:pt x="3031797" y="8544"/>
                  </a:lnTo>
                  <a:cubicBezTo>
                    <a:pt x="2973570" y="33172"/>
                    <a:pt x="2932713" y="90829"/>
                    <a:pt x="2932713" y="158027"/>
                  </a:cubicBezTo>
                  <a:cubicBezTo>
                    <a:pt x="2932713" y="247625"/>
                    <a:pt x="3005347" y="320259"/>
                    <a:pt x="3094945" y="320259"/>
                  </a:cubicBezTo>
                  <a:cubicBezTo>
                    <a:pt x="3184543" y="320259"/>
                    <a:pt x="3257177" y="247625"/>
                    <a:pt x="3257177" y="158027"/>
                  </a:cubicBezTo>
                  <a:cubicBezTo>
                    <a:pt x="3257177" y="90829"/>
                    <a:pt x="3216320" y="33172"/>
                    <a:pt x="3158093" y="8544"/>
                  </a:cubicBezTo>
                  <a:lnTo>
                    <a:pt x="3115773" y="0"/>
                  </a:lnTo>
                  <a:lnTo>
                    <a:pt x="3462922" y="0"/>
                  </a:lnTo>
                  <a:lnTo>
                    <a:pt x="3462922" y="3710694"/>
                  </a:lnTo>
                  <a:lnTo>
                    <a:pt x="0" y="371069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rotWithShape="0" algn="tl" dir="2700000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A close up of a logo&#10;&#10;Description automatically generated" id="21" name="Google Shape;21;p1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1611438" y="2372297"/>
              <a:ext cx="3103361" cy="29629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2" name="Google Shape;22;p1"/>
          <p:cNvSpPr/>
          <p:nvPr/>
        </p:nvSpPr>
        <p:spPr>
          <a:xfrm rot="10800000">
            <a:off x="1132805" y="4170819"/>
            <a:ext cx="4300500" cy="2076600"/>
          </a:xfrm>
          <a:prstGeom prst="round2SameRect">
            <a:avLst>
              <a:gd fmla="val 11553" name="adj1"/>
              <a:gd fmla="val 0" name="adj2"/>
            </a:avLst>
          </a:prstGeom>
          <a:solidFill>
            <a:schemeClr val="accent1"/>
          </a:solidFill>
          <a:ln>
            <a:noFill/>
          </a:ln>
          <a:effectLst>
            <a:outerShdw blurRad="50800" rotWithShape="0" dir="16200000" dist="381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1"/>
          <p:cNvSpPr/>
          <p:nvPr/>
        </p:nvSpPr>
        <p:spPr>
          <a:xfrm rot="10800000">
            <a:off x="1217914" y="4288729"/>
            <a:ext cx="4132800" cy="1852500"/>
          </a:xfrm>
          <a:prstGeom prst="round2SameRect">
            <a:avLst>
              <a:gd fmla="val 9978" name="adj1"/>
              <a:gd fmla="val 0" name="adj2"/>
            </a:avLst>
          </a:prstGeom>
          <a:noFill/>
          <a:ln cap="flat" cmpd="sng" w="19050">
            <a:solidFill>
              <a:srgbClr val="D8D8D8"/>
            </a:solidFill>
            <a:prstDash val="lg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  <p:sldLayoutId id="2147483671" r:id="rId2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drive.google.com/file/d/1v2H2y-lRruPJGtYxyBOfFQCHRiKtOlzd/view?usp=sharing" TargetMode="External"/><Relationship Id="rId4" Type="http://schemas.openxmlformats.org/officeDocument/2006/relationships/slide" Target="/ppt/slides/slide4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slide" Target="/ppt/slides/slide4.xml"/><Relationship Id="rId5" Type="http://schemas.openxmlformats.org/officeDocument/2006/relationships/slide" Target="/ppt/slides/slide5.xml"/><Relationship Id="rId6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drive.google.com/file/d/1srlQJ4Wk7OGBJ3S3i_HKn87Y8NDvxYkX/view?usp=sharing" TargetMode="External"/><Relationship Id="rId4" Type="http://schemas.openxmlformats.org/officeDocument/2006/relationships/slide" Target="/ppt/slides/slide4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s://drive.google.com/file/d/1srlQJ4Wk7OGBJ3S3i_HKn87Y8NDvxYkX/view?usp=sharing" TargetMode="External"/><Relationship Id="rId4" Type="http://schemas.openxmlformats.org/officeDocument/2006/relationships/slide" Target="/ppt/slides/slide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slide" Target="/ppt/slides/slide4.xml"/><Relationship Id="rId5" Type="http://schemas.openxmlformats.org/officeDocument/2006/relationships/slide" Target="/ppt/slides/slide5.xml"/><Relationship Id="rId6" Type="http://schemas.openxmlformats.org/officeDocument/2006/relationships/image" Target="../media/image8.png"/><Relationship Id="rId7" Type="http://schemas.openxmlformats.org/officeDocument/2006/relationships/hyperlink" Target="https://drive.google.com/file/d/1jLPlttEJNjpfPMXOFr7b1eLgxk9QFvIQ/view?usp=sharing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drive.google.com/file/d/1YnG9eXD9GlTwDuvlgcLOBnqq3gGdeEyR/view?usp=sharing" TargetMode="External"/><Relationship Id="rId4" Type="http://schemas.openxmlformats.org/officeDocument/2006/relationships/slide" Target="/ppt/slides/slide4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drive.google.com/file/d/1YnG9eXD9GlTwDuvlgcLOBnqq3gGdeEyR/view?usp=sharing" TargetMode="External"/><Relationship Id="rId4" Type="http://schemas.openxmlformats.org/officeDocument/2006/relationships/slide" Target="/ppt/slides/slide4.xml"/><Relationship Id="rId5" Type="http://schemas.openxmlformats.org/officeDocument/2006/relationships/hyperlink" Target="https://drive.google.com/file/d/13tZ0vtOLSAbpXYc_RpTAgUWtKS1-ePew/view?usp=sharing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Relationship Id="rId4" Type="http://schemas.openxmlformats.org/officeDocument/2006/relationships/slide" Target="/ppt/slides/slide4.xml"/><Relationship Id="rId5" Type="http://schemas.openxmlformats.org/officeDocument/2006/relationships/slide" Target="/ppt/slides/slide5.xml"/><Relationship Id="rId6" Type="http://schemas.openxmlformats.org/officeDocument/2006/relationships/image" Target="../media/image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hyperlink" Target="mailto:kgoforth@cpsk12.org" TargetMode="External"/><Relationship Id="rId4" Type="http://schemas.openxmlformats.org/officeDocument/2006/relationships/hyperlink" Target="mailto:schultesally@rsdmo.org" TargetMode="External"/><Relationship Id="rId9" Type="http://schemas.openxmlformats.org/officeDocument/2006/relationships/image" Target="../media/image11.png"/><Relationship Id="rId5" Type="http://schemas.openxmlformats.org/officeDocument/2006/relationships/hyperlink" Target="mailto:bjbrummel@spsmail.org" TargetMode="External"/><Relationship Id="rId6" Type="http://schemas.openxmlformats.org/officeDocument/2006/relationships/hyperlink" Target="mailto:emattison@parkwayschools.net" TargetMode="External"/><Relationship Id="rId7" Type="http://schemas.openxmlformats.org/officeDocument/2006/relationships/slide" Target="/ppt/slides/slide5.xml"/><Relationship Id="rId8" Type="http://schemas.openxmlformats.org/officeDocument/2006/relationships/image" Target="../media/image19.png"/><Relationship Id="rId11" Type="http://schemas.openxmlformats.org/officeDocument/2006/relationships/image" Target="../media/image9.png"/><Relationship Id="rId10" Type="http://schemas.openxmlformats.org/officeDocument/2006/relationships/image" Target="../media/image14.png"/><Relationship Id="rId13" Type="http://schemas.openxmlformats.org/officeDocument/2006/relationships/image" Target="../media/image18.png"/><Relationship Id="rId12" Type="http://schemas.openxmlformats.org/officeDocument/2006/relationships/image" Target="../media/image15.png"/><Relationship Id="rId14" Type="http://schemas.openxmlformats.org/officeDocument/2006/relationships/image" Target="../media/image1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drive.google.com/file/d/149hr0gGkkk67WPTwz0uk_7JU4ex5ps3R/view?usp=sharing" TargetMode="External"/><Relationship Id="rId4" Type="http://schemas.openxmlformats.org/officeDocument/2006/relationships/hyperlink" Target="https://drive.google.com/file/d/149hr0gGkkk67WPTwz0uk_7JU4ex5ps3R/view?usp=sharing" TargetMode="External"/><Relationship Id="rId5" Type="http://schemas.openxmlformats.org/officeDocument/2006/relationships/slide" Target="/ppt/slides/slide4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.png"/><Relationship Id="rId4" Type="http://schemas.openxmlformats.org/officeDocument/2006/relationships/slide" Target="/ppt/slides/slide4.xml"/><Relationship Id="rId5" Type="http://schemas.openxmlformats.org/officeDocument/2006/relationships/slide" Target="/ppt/slides/slide5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Relationship Id="rId4" Type="http://schemas.openxmlformats.org/officeDocument/2006/relationships/slide" Target="/ppt/slides/slide4.xml"/><Relationship Id="rId5" Type="http://schemas.openxmlformats.org/officeDocument/2006/relationships/slide" Target="/ppt/slides/slide5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png"/><Relationship Id="rId4" Type="http://schemas.openxmlformats.org/officeDocument/2006/relationships/slide" Target="/ppt/slides/slide4.xml"/><Relationship Id="rId5" Type="http://schemas.openxmlformats.org/officeDocument/2006/relationships/slide" Target="/ppt/slides/slide5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png"/><Relationship Id="rId4" Type="http://schemas.openxmlformats.org/officeDocument/2006/relationships/slide" Target="/ppt/slides/slide4.xml"/><Relationship Id="rId5" Type="http://schemas.openxmlformats.org/officeDocument/2006/relationships/slide" Target="/ppt/slides/slide5.xml"/><Relationship Id="rId6" Type="http://schemas.openxmlformats.org/officeDocument/2006/relationships/image" Target="../media/image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7.xml"/><Relationship Id="rId3" Type="http://schemas.openxmlformats.org/officeDocument/2006/relationships/slide" Target="/ppt/slides/slide4.xml"/><Relationship Id="rId4" Type="http://schemas.openxmlformats.org/officeDocument/2006/relationships/slide" Target="/ppt/slides/slide5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8.xml"/><Relationship Id="rId3" Type="http://schemas.openxmlformats.org/officeDocument/2006/relationships/slide" Target="/ppt/slides/slide4.xml"/><Relationship Id="rId4" Type="http://schemas.openxmlformats.org/officeDocument/2006/relationships/slide" Target="/ppt/slides/slide5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slide" Target="/ppt/slides/slide4.xml"/><Relationship Id="rId4" Type="http://schemas.openxmlformats.org/officeDocument/2006/relationships/slide" Target="/ppt/slides/slide5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slide" Target="/ppt/slides/slide5.xml"/><Relationship Id="rId4" Type="http://schemas.openxmlformats.org/officeDocument/2006/relationships/image" Target="../media/image20.png"/><Relationship Id="rId5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drive.google.com/file/d/1AS_9MSu3k0jbb44kvpif6OwYHzHzh2aJ/view?usp=sharing" TargetMode="External"/><Relationship Id="rId4" Type="http://schemas.openxmlformats.org/officeDocument/2006/relationships/slide" Target="/ppt/slides/slide4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drive.google.com/file/d/1AS_9MSu3k0jbb44kvpif6OwYHzHzh2aJ/view?usp=sharing" TargetMode="External"/><Relationship Id="rId4" Type="http://schemas.openxmlformats.org/officeDocument/2006/relationships/slide" Target="/ppt/slides/slide4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slide" Target="/ppt/slides/slide4.xml"/><Relationship Id="rId5" Type="http://schemas.openxmlformats.org/officeDocument/2006/relationships/slide" Target="/ppt/slides/slide5.xml"/><Relationship Id="rId6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hyperlink" Target="https://drive.google.com/file/d/1v2H2y-lRruPJGtYxyBOfFQCHRiKtOlzd/view?usp=sharing" TargetMode="External"/><Relationship Id="rId4" Type="http://schemas.openxmlformats.org/officeDocument/2006/relationships/slide" Target="/ppt/slides/slide4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0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26"/>
          <p:cNvSpPr txBox="1"/>
          <p:nvPr>
            <p:ph type="ctrTitle"/>
          </p:nvPr>
        </p:nvSpPr>
        <p:spPr>
          <a:xfrm>
            <a:off x="2910250" y="1809075"/>
            <a:ext cx="4782000" cy="41292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Got Mandates?</a:t>
            </a:r>
            <a:endParaRPr>
              <a:solidFill>
                <a:schemeClr val="accent5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accent6"/>
              </a:solidFill>
              <a:latin typeface="Dekko"/>
              <a:ea typeface="Dekko"/>
              <a:cs typeface="Dekko"/>
              <a:sym typeface="Dekk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accent6"/>
              </a:solidFill>
              <a:latin typeface="Dekko"/>
              <a:ea typeface="Dekko"/>
              <a:cs typeface="Dekko"/>
              <a:sym typeface="Dekk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accent6"/>
                </a:solidFill>
                <a:latin typeface="Dekko"/>
                <a:ea typeface="Dekko"/>
                <a:cs typeface="Dekko"/>
                <a:sym typeface="Dekko"/>
              </a:rPr>
              <a:t>How Health Courses are Addressing State Mandates</a:t>
            </a:r>
            <a:endParaRPr sz="3900">
              <a:solidFill>
                <a:schemeClr val="accent6"/>
              </a:solidFill>
              <a:latin typeface="Dekko"/>
              <a:ea typeface="Dekko"/>
              <a:cs typeface="Dekko"/>
              <a:sym typeface="Dekk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accent6"/>
              </a:solidFill>
              <a:latin typeface="Dekko"/>
              <a:ea typeface="Dekko"/>
              <a:cs typeface="Dekko"/>
              <a:sym typeface="Dekk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accent6"/>
                </a:solidFill>
                <a:latin typeface="Dekko"/>
                <a:ea typeface="Dekko"/>
                <a:cs typeface="Dekko"/>
                <a:sym typeface="Dekko"/>
              </a:rPr>
              <a:t>Let’s work together!!</a:t>
            </a:r>
            <a:endParaRPr sz="1400">
              <a:solidFill>
                <a:schemeClr val="accent6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pic>
        <p:nvPicPr>
          <p:cNvPr id="912" name="Google Shape;912;p26"/>
          <p:cNvPicPr preferRelativeResize="0"/>
          <p:nvPr/>
        </p:nvPicPr>
        <p:blipFill rotWithShape="1">
          <a:blip r:embed="rId3">
            <a:alphaModFix/>
          </a:blip>
          <a:srcRect b="30367" l="0" r="0" t="35835"/>
          <a:stretch/>
        </p:blipFill>
        <p:spPr>
          <a:xfrm rot="558901">
            <a:off x="8086789" y="2845591"/>
            <a:ext cx="2782793" cy="9404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3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p35"/>
          <p:cNvSpPr txBox="1"/>
          <p:nvPr>
            <p:ph type="ctrTitle"/>
          </p:nvPr>
        </p:nvSpPr>
        <p:spPr>
          <a:xfrm>
            <a:off x="1341525" y="655775"/>
            <a:ext cx="42153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Gist</a:t>
            </a:r>
            <a:endParaRPr/>
          </a:p>
        </p:txBody>
      </p:sp>
      <p:sp>
        <p:nvSpPr>
          <p:cNvPr id="1085" name="Google Shape;1085;p35"/>
          <p:cNvSpPr/>
          <p:nvPr/>
        </p:nvSpPr>
        <p:spPr>
          <a:xfrm rot="405102">
            <a:off x="7015488" y="1935939"/>
            <a:ext cx="3460952" cy="3708583"/>
          </a:xfrm>
          <a:custGeom>
            <a:rect b="b" l="l" r="r" t="t"/>
            <a:pathLst>
              <a:path extrusionOk="0" h="3710694" w="3462922">
                <a:moveTo>
                  <a:pt x="0" y="0"/>
                </a:moveTo>
                <a:lnTo>
                  <a:pt x="317151" y="0"/>
                </a:lnTo>
                <a:lnTo>
                  <a:pt x="274831" y="8544"/>
                </a:lnTo>
                <a:cubicBezTo>
                  <a:pt x="216604" y="33172"/>
                  <a:pt x="175747" y="90829"/>
                  <a:pt x="175747" y="158027"/>
                </a:cubicBezTo>
                <a:cubicBezTo>
                  <a:pt x="175747" y="247625"/>
                  <a:pt x="248381" y="320259"/>
                  <a:pt x="337979" y="320259"/>
                </a:cubicBezTo>
                <a:cubicBezTo>
                  <a:pt x="427577" y="320259"/>
                  <a:pt x="500211" y="247625"/>
                  <a:pt x="500211" y="158027"/>
                </a:cubicBezTo>
                <a:cubicBezTo>
                  <a:pt x="500211" y="90829"/>
                  <a:pt x="459355" y="33172"/>
                  <a:pt x="401127" y="8544"/>
                </a:cubicBezTo>
                <a:lnTo>
                  <a:pt x="358807" y="0"/>
                </a:lnTo>
                <a:lnTo>
                  <a:pt x="868544" y="0"/>
                </a:lnTo>
                <a:lnTo>
                  <a:pt x="826224" y="8544"/>
                </a:lnTo>
                <a:cubicBezTo>
                  <a:pt x="767997" y="33172"/>
                  <a:pt x="727140" y="90829"/>
                  <a:pt x="727140" y="158027"/>
                </a:cubicBezTo>
                <a:cubicBezTo>
                  <a:pt x="727140" y="247625"/>
                  <a:pt x="799774" y="320259"/>
                  <a:pt x="889372" y="320259"/>
                </a:cubicBezTo>
                <a:cubicBezTo>
                  <a:pt x="978970" y="320259"/>
                  <a:pt x="1051604" y="247625"/>
                  <a:pt x="1051604" y="158027"/>
                </a:cubicBezTo>
                <a:cubicBezTo>
                  <a:pt x="1051604" y="90829"/>
                  <a:pt x="1010748" y="33172"/>
                  <a:pt x="952520" y="8544"/>
                </a:cubicBezTo>
                <a:lnTo>
                  <a:pt x="910200" y="0"/>
                </a:lnTo>
                <a:lnTo>
                  <a:pt x="1419937" y="0"/>
                </a:lnTo>
                <a:lnTo>
                  <a:pt x="1377617" y="8544"/>
                </a:lnTo>
                <a:cubicBezTo>
                  <a:pt x="1319390" y="33172"/>
                  <a:pt x="1278533" y="90829"/>
                  <a:pt x="1278533" y="158027"/>
                </a:cubicBezTo>
                <a:cubicBezTo>
                  <a:pt x="1278533" y="247625"/>
                  <a:pt x="1351167" y="320259"/>
                  <a:pt x="1440765" y="320259"/>
                </a:cubicBezTo>
                <a:cubicBezTo>
                  <a:pt x="1530363" y="320259"/>
                  <a:pt x="1602997" y="247625"/>
                  <a:pt x="1602997" y="158027"/>
                </a:cubicBezTo>
                <a:cubicBezTo>
                  <a:pt x="1602997" y="90829"/>
                  <a:pt x="1562141" y="33172"/>
                  <a:pt x="1503913" y="8544"/>
                </a:cubicBezTo>
                <a:lnTo>
                  <a:pt x="1461593" y="0"/>
                </a:lnTo>
                <a:lnTo>
                  <a:pt x="1971330" y="0"/>
                </a:lnTo>
                <a:lnTo>
                  <a:pt x="1929010" y="8544"/>
                </a:lnTo>
                <a:cubicBezTo>
                  <a:pt x="1870783" y="33172"/>
                  <a:pt x="1829926" y="90829"/>
                  <a:pt x="1829926" y="158027"/>
                </a:cubicBezTo>
                <a:cubicBezTo>
                  <a:pt x="1829926" y="247625"/>
                  <a:pt x="1902560" y="320259"/>
                  <a:pt x="1992158" y="320259"/>
                </a:cubicBezTo>
                <a:cubicBezTo>
                  <a:pt x="2081756" y="320259"/>
                  <a:pt x="2154390" y="247625"/>
                  <a:pt x="2154390" y="158027"/>
                </a:cubicBezTo>
                <a:cubicBezTo>
                  <a:pt x="2154390" y="90829"/>
                  <a:pt x="2113533" y="33172"/>
                  <a:pt x="2055306" y="8544"/>
                </a:cubicBezTo>
                <a:lnTo>
                  <a:pt x="2012986" y="0"/>
                </a:lnTo>
                <a:lnTo>
                  <a:pt x="2522723" y="0"/>
                </a:lnTo>
                <a:lnTo>
                  <a:pt x="2480403" y="8544"/>
                </a:lnTo>
                <a:cubicBezTo>
                  <a:pt x="2422176" y="33172"/>
                  <a:pt x="2381319" y="90829"/>
                  <a:pt x="2381319" y="158027"/>
                </a:cubicBezTo>
                <a:cubicBezTo>
                  <a:pt x="2381319" y="247625"/>
                  <a:pt x="2453953" y="320259"/>
                  <a:pt x="2543551" y="320259"/>
                </a:cubicBezTo>
                <a:cubicBezTo>
                  <a:pt x="2633149" y="320259"/>
                  <a:pt x="2705783" y="247625"/>
                  <a:pt x="2705783" y="158027"/>
                </a:cubicBezTo>
                <a:cubicBezTo>
                  <a:pt x="2705783" y="90829"/>
                  <a:pt x="2664926" y="33172"/>
                  <a:pt x="2606699" y="8544"/>
                </a:cubicBezTo>
                <a:lnTo>
                  <a:pt x="2564379" y="0"/>
                </a:lnTo>
                <a:lnTo>
                  <a:pt x="3074117" y="0"/>
                </a:lnTo>
                <a:lnTo>
                  <a:pt x="3031797" y="8544"/>
                </a:lnTo>
                <a:cubicBezTo>
                  <a:pt x="2973570" y="33172"/>
                  <a:pt x="2932713" y="90829"/>
                  <a:pt x="2932713" y="158027"/>
                </a:cubicBezTo>
                <a:cubicBezTo>
                  <a:pt x="2932713" y="247625"/>
                  <a:pt x="3005347" y="320259"/>
                  <a:pt x="3094945" y="320259"/>
                </a:cubicBezTo>
                <a:cubicBezTo>
                  <a:pt x="3184543" y="320259"/>
                  <a:pt x="3257177" y="247625"/>
                  <a:pt x="3257177" y="158027"/>
                </a:cubicBezTo>
                <a:cubicBezTo>
                  <a:pt x="3257177" y="90829"/>
                  <a:pt x="3216320" y="33172"/>
                  <a:pt x="3158093" y="8544"/>
                </a:cubicBezTo>
                <a:lnTo>
                  <a:pt x="3115773" y="0"/>
                </a:lnTo>
                <a:lnTo>
                  <a:pt x="3462922" y="0"/>
                </a:lnTo>
                <a:lnTo>
                  <a:pt x="3462922" y="3710694"/>
                </a:lnTo>
                <a:lnTo>
                  <a:pt x="0" y="37106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rotWithShape="0" algn="tl" dir="2700000" dist="127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6" name="Google Shape;1086;p35"/>
          <p:cNvSpPr txBox="1"/>
          <p:nvPr>
            <p:ph idx="1" type="body"/>
          </p:nvPr>
        </p:nvSpPr>
        <p:spPr>
          <a:xfrm rot="401961">
            <a:off x="7038461" y="2495521"/>
            <a:ext cx="3350779" cy="3055358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 u="sng">
                <a:solidFill>
                  <a:schemeClr val="hlink"/>
                </a:solidFill>
                <a:hlinkClick r:id="rId3"/>
              </a:rPr>
              <a:t>SB 711</a:t>
            </a:r>
            <a:r>
              <a:rPr b="1" lang="en" sz="3700"/>
              <a:t> </a:t>
            </a:r>
            <a:endParaRPr b="1" sz="3700"/>
          </a:p>
          <a:p>
            <a:pPr indent="0" lvl="0" marL="0" rtl="0" algn="ctr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None/>
            </a:pPr>
            <a:r>
              <a:rPr lang="en" sz="3700"/>
              <a:t>CPR/Heimlich</a:t>
            </a:r>
            <a:endParaRPr sz="3700"/>
          </a:p>
        </p:txBody>
      </p:sp>
      <p:sp>
        <p:nvSpPr>
          <p:cNvPr id="1087" name="Google Shape;1087;p35"/>
          <p:cNvSpPr/>
          <p:nvPr/>
        </p:nvSpPr>
        <p:spPr>
          <a:xfrm rot="-8658596">
            <a:off x="6591012" y="4912508"/>
            <a:ext cx="1673930" cy="479521"/>
          </a:xfrm>
          <a:custGeom>
            <a:rect b="b" l="l" r="r" t="t"/>
            <a:pathLst>
              <a:path extrusionOk="0" h="1673412" w="7659384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D8D8D8">
              <a:alpha val="68630"/>
            </a:srgbClr>
          </a:solidFill>
          <a:ln>
            <a:noFill/>
          </a:ln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t/>
            </a:r>
            <a:endParaRPr b="1" i="0" sz="4800" u="none" cap="none" strike="noStrike">
              <a:solidFill>
                <a:srgbClr val="FFFFFF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088" name="Google Shape;1088;p35">
            <a:hlinkClick action="ppaction://hlinksldjump" r:id="rId4"/>
          </p:cNvPr>
          <p:cNvSpPr/>
          <p:nvPr/>
        </p:nvSpPr>
        <p:spPr>
          <a:xfrm rot="-5400000">
            <a:off x="5198450" y="-216450"/>
            <a:ext cx="1851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9" name="Google Shape;1089;p35">
            <a:hlinkClick/>
          </p:cNvPr>
          <p:cNvSpPr/>
          <p:nvPr/>
        </p:nvSpPr>
        <p:spPr>
          <a:xfrm rot="-5400000">
            <a:off x="8097025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0" name="Google Shape;1090;p35">
            <a:hlinkClick/>
          </p:cNvPr>
          <p:cNvSpPr/>
          <p:nvPr/>
        </p:nvSpPr>
        <p:spPr>
          <a:xfrm rot="-5400000">
            <a:off x="8879350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1" name="Google Shape;1091;p35">
            <a:hlinkClick/>
          </p:cNvPr>
          <p:cNvSpPr/>
          <p:nvPr/>
        </p:nvSpPr>
        <p:spPr>
          <a:xfrm rot="-5400000">
            <a:off x="9527600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2" name="Google Shape;1092;p35">
            <a:hlinkClick/>
          </p:cNvPr>
          <p:cNvSpPr/>
          <p:nvPr/>
        </p:nvSpPr>
        <p:spPr>
          <a:xfrm>
            <a:off x="11071800" y="360525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3" name="Google Shape;1093;p35">
            <a:hlinkClick/>
          </p:cNvPr>
          <p:cNvSpPr/>
          <p:nvPr/>
        </p:nvSpPr>
        <p:spPr>
          <a:xfrm>
            <a:off x="11071800" y="2960050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4" name="Google Shape;1094;p35">
            <a:hlinkClick/>
          </p:cNvPr>
          <p:cNvSpPr/>
          <p:nvPr/>
        </p:nvSpPr>
        <p:spPr>
          <a:xfrm>
            <a:off x="11071800" y="4314150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5" name="Google Shape;1095;p35"/>
          <p:cNvSpPr txBox="1"/>
          <p:nvPr/>
        </p:nvSpPr>
        <p:spPr>
          <a:xfrm>
            <a:off x="2003600" y="416850"/>
            <a:ext cx="2719200" cy="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096" name="Google Shape;1096;p35"/>
          <p:cNvSpPr txBox="1"/>
          <p:nvPr/>
        </p:nvSpPr>
        <p:spPr>
          <a:xfrm>
            <a:off x="7232750" y="416850"/>
            <a:ext cx="2719200" cy="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097" name="Google Shape;1097;p35">
            <a:hlinkClick/>
          </p:cNvPr>
          <p:cNvSpPr/>
          <p:nvPr/>
        </p:nvSpPr>
        <p:spPr>
          <a:xfrm>
            <a:off x="11071800" y="1660288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8" name="Google Shape;1098;p35">
            <a:hlinkClick/>
          </p:cNvPr>
          <p:cNvSpPr/>
          <p:nvPr/>
        </p:nvSpPr>
        <p:spPr>
          <a:xfrm>
            <a:off x="11071800" y="478225"/>
            <a:ext cx="344700" cy="996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9" name="Google Shape;1099;p35"/>
          <p:cNvSpPr/>
          <p:nvPr/>
        </p:nvSpPr>
        <p:spPr>
          <a:xfrm>
            <a:off x="11192575" y="1744000"/>
            <a:ext cx="203400" cy="1030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0" name="Google Shape;1100;p35">
            <a:hlinkClick/>
          </p:cNvPr>
          <p:cNvSpPr/>
          <p:nvPr/>
        </p:nvSpPr>
        <p:spPr>
          <a:xfrm>
            <a:off x="11141700" y="3043650"/>
            <a:ext cx="254400" cy="103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1" name="Google Shape;1101;p35"/>
          <p:cNvSpPr/>
          <p:nvPr/>
        </p:nvSpPr>
        <p:spPr>
          <a:xfrm>
            <a:off x="11141700" y="4397850"/>
            <a:ext cx="254400" cy="923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2" name="Google Shape;1102;p35"/>
          <p:cNvSpPr txBox="1"/>
          <p:nvPr>
            <p:ph idx="2" type="body"/>
          </p:nvPr>
        </p:nvSpPr>
        <p:spPr>
          <a:xfrm>
            <a:off x="1138100" y="1056175"/>
            <a:ext cx="4559700" cy="5283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American Heart Association or the American Red Cross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Current, evidence-based emergency cardiovascular care </a:t>
            </a:r>
            <a:r>
              <a:rPr lang="en"/>
              <a:t>guidelines and psychomotor skills incorporated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/>
              <a:t>Psychomotor skills:  hands-on practicing and skills testing to support cognitive learning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Teacher </a:t>
            </a:r>
            <a:r>
              <a:rPr b="1" lang="en"/>
              <a:t>not</a:t>
            </a:r>
            <a:r>
              <a:rPr lang="en"/>
              <a:t> required to be certified CPR instructor</a:t>
            </a:r>
            <a:endParaRPr/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 sz="1800"/>
              <a:t>If instruction is not designed to result in certification of students.</a:t>
            </a:r>
            <a:endParaRPr sz="18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Districts </a:t>
            </a:r>
            <a:r>
              <a:rPr b="1" lang="en"/>
              <a:t>can</a:t>
            </a:r>
            <a:r>
              <a:rPr lang="en"/>
              <a:t> partner with local professionals to provide instruction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6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7" name="Google Shape;1107;p36"/>
          <p:cNvGrpSpPr/>
          <p:nvPr/>
        </p:nvGrpSpPr>
        <p:grpSpPr>
          <a:xfrm rot="-489119">
            <a:off x="1705195" y="2005970"/>
            <a:ext cx="3462938" cy="3710711"/>
            <a:chOff x="1428074" y="1911392"/>
            <a:chExt cx="3462922" cy="3710694"/>
          </a:xfrm>
        </p:grpSpPr>
        <p:sp>
          <p:nvSpPr>
            <p:cNvPr id="1108" name="Google Shape;1108;p36"/>
            <p:cNvSpPr/>
            <p:nvPr/>
          </p:nvSpPr>
          <p:spPr>
            <a:xfrm>
              <a:off x="1428074" y="1911392"/>
              <a:ext cx="3462922" cy="3710694"/>
            </a:xfrm>
            <a:custGeom>
              <a:rect b="b" l="l" r="r" t="t"/>
              <a:pathLst>
                <a:path extrusionOk="0" h="3710694" w="3462922">
                  <a:moveTo>
                    <a:pt x="0" y="0"/>
                  </a:moveTo>
                  <a:lnTo>
                    <a:pt x="317151" y="0"/>
                  </a:lnTo>
                  <a:lnTo>
                    <a:pt x="274831" y="8544"/>
                  </a:lnTo>
                  <a:cubicBezTo>
                    <a:pt x="216604" y="33172"/>
                    <a:pt x="175747" y="90829"/>
                    <a:pt x="175747" y="158027"/>
                  </a:cubicBezTo>
                  <a:cubicBezTo>
                    <a:pt x="175747" y="247625"/>
                    <a:pt x="248381" y="320259"/>
                    <a:pt x="337979" y="320259"/>
                  </a:cubicBezTo>
                  <a:cubicBezTo>
                    <a:pt x="427577" y="320259"/>
                    <a:pt x="500211" y="247625"/>
                    <a:pt x="500211" y="158027"/>
                  </a:cubicBezTo>
                  <a:cubicBezTo>
                    <a:pt x="500211" y="90829"/>
                    <a:pt x="459355" y="33172"/>
                    <a:pt x="401127" y="8544"/>
                  </a:cubicBezTo>
                  <a:lnTo>
                    <a:pt x="358807" y="0"/>
                  </a:lnTo>
                  <a:lnTo>
                    <a:pt x="868544" y="0"/>
                  </a:lnTo>
                  <a:lnTo>
                    <a:pt x="826224" y="8544"/>
                  </a:lnTo>
                  <a:cubicBezTo>
                    <a:pt x="767997" y="33172"/>
                    <a:pt x="727140" y="90829"/>
                    <a:pt x="727140" y="158027"/>
                  </a:cubicBezTo>
                  <a:cubicBezTo>
                    <a:pt x="727140" y="247625"/>
                    <a:pt x="799774" y="320259"/>
                    <a:pt x="889372" y="320259"/>
                  </a:cubicBezTo>
                  <a:cubicBezTo>
                    <a:pt x="978970" y="320259"/>
                    <a:pt x="1051604" y="247625"/>
                    <a:pt x="1051604" y="158027"/>
                  </a:cubicBezTo>
                  <a:cubicBezTo>
                    <a:pt x="1051604" y="90829"/>
                    <a:pt x="1010748" y="33172"/>
                    <a:pt x="952520" y="8544"/>
                  </a:cubicBezTo>
                  <a:lnTo>
                    <a:pt x="910200" y="0"/>
                  </a:lnTo>
                  <a:lnTo>
                    <a:pt x="1419937" y="0"/>
                  </a:lnTo>
                  <a:lnTo>
                    <a:pt x="1377617" y="8544"/>
                  </a:lnTo>
                  <a:cubicBezTo>
                    <a:pt x="1319390" y="33172"/>
                    <a:pt x="1278533" y="90829"/>
                    <a:pt x="1278533" y="158027"/>
                  </a:cubicBezTo>
                  <a:cubicBezTo>
                    <a:pt x="1278533" y="247625"/>
                    <a:pt x="1351167" y="320259"/>
                    <a:pt x="1440765" y="320259"/>
                  </a:cubicBezTo>
                  <a:cubicBezTo>
                    <a:pt x="1530363" y="320259"/>
                    <a:pt x="1602997" y="247625"/>
                    <a:pt x="1602997" y="158027"/>
                  </a:cubicBezTo>
                  <a:cubicBezTo>
                    <a:pt x="1602997" y="90829"/>
                    <a:pt x="1562141" y="33172"/>
                    <a:pt x="1503913" y="8544"/>
                  </a:cubicBezTo>
                  <a:lnTo>
                    <a:pt x="1461593" y="0"/>
                  </a:lnTo>
                  <a:lnTo>
                    <a:pt x="1971330" y="0"/>
                  </a:lnTo>
                  <a:lnTo>
                    <a:pt x="1929010" y="8544"/>
                  </a:lnTo>
                  <a:cubicBezTo>
                    <a:pt x="1870783" y="33172"/>
                    <a:pt x="1829926" y="90829"/>
                    <a:pt x="1829926" y="158027"/>
                  </a:cubicBezTo>
                  <a:cubicBezTo>
                    <a:pt x="1829926" y="247625"/>
                    <a:pt x="1902560" y="320259"/>
                    <a:pt x="1992158" y="320259"/>
                  </a:cubicBezTo>
                  <a:cubicBezTo>
                    <a:pt x="2081756" y="320259"/>
                    <a:pt x="2154390" y="247625"/>
                    <a:pt x="2154390" y="158027"/>
                  </a:cubicBezTo>
                  <a:cubicBezTo>
                    <a:pt x="2154390" y="90829"/>
                    <a:pt x="2113533" y="33172"/>
                    <a:pt x="2055306" y="8544"/>
                  </a:cubicBezTo>
                  <a:lnTo>
                    <a:pt x="2012986" y="0"/>
                  </a:lnTo>
                  <a:lnTo>
                    <a:pt x="2522723" y="0"/>
                  </a:lnTo>
                  <a:lnTo>
                    <a:pt x="2480403" y="8544"/>
                  </a:lnTo>
                  <a:cubicBezTo>
                    <a:pt x="2422176" y="33172"/>
                    <a:pt x="2381319" y="90829"/>
                    <a:pt x="2381319" y="158027"/>
                  </a:cubicBezTo>
                  <a:cubicBezTo>
                    <a:pt x="2381319" y="247625"/>
                    <a:pt x="2453953" y="320259"/>
                    <a:pt x="2543551" y="320259"/>
                  </a:cubicBezTo>
                  <a:cubicBezTo>
                    <a:pt x="2633149" y="320259"/>
                    <a:pt x="2705783" y="247625"/>
                    <a:pt x="2705783" y="158027"/>
                  </a:cubicBezTo>
                  <a:cubicBezTo>
                    <a:pt x="2705783" y="90829"/>
                    <a:pt x="2664926" y="33172"/>
                    <a:pt x="2606699" y="8544"/>
                  </a:cubicBezTo>
                  <a:lnTo>
                    <a:pt x="2564379" y="0"/>
                  </a:lnTo>
                  <a:lnTo>
                    <a:pt x="3074117" y="0"/>
                  </a:lnTo>
                  <a:lnTo>
                    <a:pt x="3031797" y="8544"/>
                  </a:lnTo>
                  <a:cubicBezTo>
                    <a:pt x="2973570" y="33172"/>
                    <a:pt x="2932713" y="90829"/>
                    <a:pt x="2932713" y="158027"/>
                  </a:cubicBezTo>
                  <a:cubicBezTo>
                    <a:pt x="2932713" y="247625"/>
                    <a:pt x="3005347" y="320259"/>
                    <a:pt x="3094945" y="320259"/>
                  </a:cubicBezTo>
                  <a:cubicBezTo>
                    <a:pt x="3184543" y="320259"/>
                    <a:pt x="3257177" y="247625"/>
                    <a:pt x="3257177" y="158027"/>
                  </a:cubicBezTo>
                  <a:cubicBezTo>
                    <a:pt x="3257177" y="90829"/>
                    <a:pt x="3216320" y="33172"/>
                    <a:pt x="3158093" y="8544"/>
                  </a:cubicBezTo>
                  <a:lnTo>
                    <a:pt x="3115773" y="0"/>
                  </a:lnTo>
                  <a:lnTo>
                    <a:pt x="3462922" y="0"/>
                  </a:lnTo>
                  <a:lnTo>
                    <a:pt x="3462922" y="3710694"/>
                  </a:lnTo>
                  <a:lnTo>
                    <a:pt x="0" y="371069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rotWithShape="0" algn="tl" dir="2700000" dist="127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A close up of a logo&#10;&#10;Description automatically generated" id="1109" name="Google Shape;1109;p3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660437" y="2372297"/>
              <a:ext cx="3054362" cy="29629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10" name="Google Shape;1110;p36"/>
          <p:cNvSpPr/>
          <p:nvPr/>
        </p:nvSpPr>
        <p:spPr>
          <a:xfrm rot="-8658596">
            <a:off x="1423612" y="5350108"/>
            <a:ext cx="1673930" cy="479521"/>
          </a:xfrm>
          <a:custGeom>
            <a:rect b="b" l="l" r="r" t="t"/>
            <a:pathLst>
              <a:path extrusionOk="0" h="1673412" w="7659384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D8D8D8">
              <a:alpha val="68630"/>
            </a:srgbClr>
          </a:solidFill>
          <a:ln>
            <a:noFill/>
          </a:ln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t/>
            </a:r>
            <a:endParaRPr b="1" i="0" sz="4800" u="none" cap="none" strike="noStrike">
              <a:solidFill>
                <a:srgbClr val="FFFFFF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111" name="Google Shape;1111;p36"/>
          <p:cNvSpPr txBox="1"/>
          <p:nvPr>
            <p:ph idx="4294967295" type="subTitle"/>
          </p:nvPr>
        </p:nvSpPr>
        <p:spPr>
          <a:xfrm rot="-485210">
            <a:off x="1978623" y="2704663"/>
            <a:ext cx="2977104" cy="2216187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Sooooooooooo….</a:t>
            </a:r>
            <a:endParaRPr sz="2900"/>
          </a:p>
          <a:p>
            <a:pPr indent="0" lvl="0" marL="0" rtl="0" algn="l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None/>
            </a:pPr>
            <a:r>
              <a:t/>
            </a:r>
            <a:endParaRPr/>
          </a:p>
        </p:txBody>
      </p:sp>
      <p:sp>
        <p:nvSpPr>
          <p:cNvPr id="1112" name="Google Shape;1112;p36"/>
          <p:cNvSpPr txBox="1"/>
          <p:nvPr>
            <p:ph type="ctrTitle"/>
          </p:nvPr>
        </p:nvSpPr>
        <p:spPr>
          <a:xfrm>
            <a:off x="1341525" y="655775"/>
            <a:ext cx="44481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/>
              <a:t>Ideas, Tips/Tricks, Tidbits</a:t>
            </a:r>
            <a:endParaRPr sz="3300"/>
          </a:p>
        </p:txBody>
      </p:sp>
      <p:sp>
        <p:nvSpPr>
          <p:cNvPr id="1113" name="Google Shape;1113;p36">
            <a:hlinkClick action="ppaction://hlinksldjump" r:id="rId4"/>
          </p:cNvPr>
          <p:cNvSpPr/>
          <p:nvPr/>
        </p:nvSpPr>
        <p:spPr>
          <a:xfrm rot="-5400000">
            <a:off x="5198450" y="-216450"/>
            <a:ext cx="1851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4" name="Google Shape;1114;p36">
            <a:hlinkClick/>
          </p:cNvPr>
          <p:cNvSpPr/>
          <p:nvPr/>
        </p:nvSpPr>
        <p:spPr>
          <a:xfrm rot="-5400000">
            <a:off x="8097025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5" name="Google Shape;1115;p36">
            <a:hlinkClick/>
          </p:cNvPr>
          <p:cNvSpPr/>
          <p:nvPr/>
        </p:nvSpPr>
        <p:spPr>
          <a:xfrm rot="-5400000">
            <a:off x="2182475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6" name="Google Shape;1116;p36">
            <a:hlinkClick/>
          </p:cNvPr>
          <p:cNvSpPr/>
          <p:nvPr/>
        </p:nvSpPr>
        <p:spPr>
          <a:xfrm rot="-5400000">
            <a:off x="9527600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7" name="Google Shape;1117;p36">
            <a:hlinkClick action="ppaction://hlinksldjump" r:id="rId5"/>
          </p:cNvPr>
          <p:cNvSpPr/>
          <p:nvPr/>
        </p:nvSpPr>
        <p:spPr>
          <a:xfrm rot="-5400000">
            <a:off x="1493000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8" name="Google Shape;1118;p36">
            <a:hlinkClick/>
          </p:cNvPr>
          <p:cNvSpPr/>
          <p:nvPr/>
        </p:nvSpPr>
        <p:spPr>
          <a:xfrm>
            <a:off x="11071800" y="360525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9" name="Google Shape;1119;p36">
            <a:hlinkClick/>
          </p:cNvPr>
          <p:cNvSpPr/>
          <p:nvPr/>
        </p:nvSpPr>
        <p:spPr>
          <a:xfrm>
            <a:off x="11071800" y="2960050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0" name="Google Shape;1120;p36">
            <a:hlinkClick/>
          </p:cNvPr>
          <p:cNvSpPr/>
          <p:nvPr/>
        </p:nvSpPr>
        <p:spPr>
          <a:xfrm>
            <a:off x="11071800" y="4314150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1" name="Google Shape;1121;p36"/>
          <p:cNvSpPr txBox="1"/>
          <p:nvPr/>
        </p:nvSpPr>
        <p:spPr>
          <a:xfrm>
            <a:off x="2003600" y="416850"/>
            <a:ext cx="2719200" cy="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122" name="Google Shape;1122;p36"/>
          <p:cNvSpPr txBox="1"/>
          <p:nvPr/>
        </p:nvSpPr>
        <p:spPr>
          <a:xfrm>
            <a:off x="7232750" y="416850"/>
            <a:ext cx="2719200" cy="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123" name="Google Shape;1123;p36">
            <a:hlinkClick/>
          </p:cNvPr>
          <p:cNvSpPr/>
          <p:nvPr/>
        </p:nvSpPr>
        <p:spPr>
          <a:xfrm>
            <a:off x="11071800" y="1660288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24" name="Google Shape;1124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66265">
            <a:off x="2085017" y="3372645"/>
            <a:ext cx="2716009" cy="2037010"/>
          </a:xfrm>
          <a:prstGeom prst="rect">
            <a:avLst/>
          </a:prstGeom>
          <a:noFill/>
          <a:ln>
            <a:noFill/>
          </a:ln>
        </p:spPr>
      </p:pic>
      <p:sp>
        <p:nvSpPr>
          <p:cNvPr id="1125" name="Google Shape;1125;p36">
            <a:hlinkClick/>
          </p:cNvPr>
          <p:cNvSpPr/>
          <p:nvPr/>
        </p:nvSpPr>
        <p:spPr>
          <a:xfrm>
            <a:off x="11071800" y="478225"/>
            <a:ext cx="344700" cy="996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6" name="Google Shape;1126;p36"/>
          <p:cNvSpPr/>
          <p:nvPr/>
        </p:nvSpPr>
        <p:spPr>
          <a:xfrm>
            <a:off x="11192575" y="1744000"/>
            <a:ext cx="203400" cy="1030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7" name="Google Shape;1127;p36">
            <a:hlinkClick/>
          </p:cNvPr>
          <p:cNvSpPr/>
          <p:nvPr/>
        </p:nvSpPr>
        <p:spPr>
          <a:xfrm>
            <a:off x="11141700" y="3043650"/>
            <a:ext cx="254400" cy="103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8" name="Google Shape;1128;p36"/>
          <p:cNvSpPr/>
          <p:nvPr/>
        </p:nvSpPr>
        <p:spPr>
          <a:xfrm>
            <a:off x="11141700" y="4397850"/>
            <a:ext cx="254400" cy="923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9" name="Google Shape;1129;p36"/>
          <p:cNvSpPr txBox="1"/>
          <p:nvPr>
            <p:ph idx="2" type="body"/>
          </p:nvPr>
        </p:nvSpPr>
        <p:spPr>
          <a:xfrm>
            <a:off x="6551175" y="707450"/>
            <a:ext cx="4448100" cy="5565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Instruction vs Certification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Hands-On vs Instruction</a:t>
            </a:r>
            <a:endParaRPr sz="2100"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" sz="2100"/>
              <a:t>Push play!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Outside entities</a:t>
            </a:r>
            <a:endParaRPr sz="2100"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" sz="2100"/>
              <a:t>Other affiliations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Online courses considerations</a:t>
            </a:r>
            <a:endParaRPr sz="2100"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" sz="2100"/>
              <a:t>Long term suspensions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Large districts: same, equitable, uniform message of instruction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Partner with health and/or physical education teachers (unified front)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Coming soon (?) other “and other </a:t>
            </a:r>
            <a:r>
              <a:rPr lang="en" sz="2100"/>
              <a:t>choking</a:t>
            </a:r>
            <a:r>
              <a:rPr lang="en" sz="2100"/>
              <a:t> protocals/practices”</a:t>
            </a:r>
            <a:endParaRPr sz="21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3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37"/>
          <p:cNvSpPr txBox="1"/>
          <p:nvPr>
            <p:ph type="ctrTitle"/>
          </p:nvPr>
        </p:nvSpPr>
        <p:spPr>
          <a:xfrm>
            <a:off x="2910250" y="398100"/>
            <a:ext cx="4782000" cy="41292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Pause</a:t>
            </a:r>
            <a:endParaRPr>
              <a:solidFill>
                <a:schemeClr val="accent5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accent6"/>
              </a:solidFill>
              <a:latin typeface="Dekko"/>
              <a:ea typeface="Dekko"/>
              <a:cs typeface="Dekko"/>
              <a:sym typeface="Dekk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accent6"/>
              </a:solidFill>
              <a:latin typeface="Dekko"/>
              <a:ea typeface="Dekko"/>
              <a:cs typeface="Dekko"/>
              <a:sym typeface="Dekk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accent6"/>
                </a:solidFill>
                <a:latin typeface="Dekko"/>
                <a:ea typeface="Dekko"/>
                <a:cs typeface="Dekko"/>
                <a:sym typeface="Dekko"/>
              </a:rPr>
              <a:t>Shoulder Share</a:t>
            </a:r>
            <a:endParaRPr sz="3900">
              <a:solidFill>
                <a:schemeClr val="accent6"/>
              </a:solidFill>
              <a:latin typeface="Dekko"/>
              <a:ea typeface="Dekko"/>
              <a:cs typeface="Dekko"/>
              <a:sym typeface="Dekk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accent6"/>
              </a:solidFill>
              <a:latin typeface="Dekko"/>
              <a:ea typeface="Dekko"/>
              <a:cs typeface="Dekko"/>
              <a:sym typeface="Dekk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accent6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135" name="Google Shape;1135;p37"/>
          <p:cNvSpPr txBox="1"/>
          <p:nvPr/>
        </p:nvSpPr>
        <p:spPr>
          <a:xfrm>
            <a:off x="4226650" y="4527300"/>
            <a:ext cx="2149200" cy="15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00FF00"/>
                </a:solidFill>
                <a:latin typeface="Dekko"/>
                <a:ea typeface="Dekko"/>
                <a:cs typeface="Dekko"/>
                <a:sym typeface="Dekko"/>
              </a:rPr>
              <a:t>Strategy:One Word</a:t>
            </a:r>
            <a:endParaRPr sz="4000">
              <a:solidFill>
                <a:srgbClr val="00FF00"/>
              </a:solidFill>
              <a:latin typeface="Dekko"/>
              <a:ea typeface="Dekko"/>
              <a:cs typeface="Dekko"/>
              <a:sym typeface="Dekk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9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Google Shape;1140;p38"/>
          <p:cNvSpPr txBox="1"/>
          <p:nvPr>
            <p:ph type="ctrTitle"/>
          </p:nvPr>
        </p:nvSpPr>
        <p:spPr>
          <a:xfrm>
            <a:off x="1341525" y="478225"/>
            <a:ext cx="42153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Gist</a:t>
            </a:r>
            <a:endParaRPr/>
          </a:p>
        </p:txBody>
      </p:sp>
      <p:sp>
        <p:nvSpPr>
          <p:cNvPr id="1141" name="Google Shape;1141;p38"/>
          <p:cNvSpPr/>
          <p:nvPr/>
        </p:nvSpPr>
        <p:spPr>
          <a:xfrm rot="405102">
            <a:off x="7015488" y="1935939"/>
            <a:ext cx="3460952" cy="3708583"/>
          </a:xfrm>
          <a:custGeom>
            <a:rect b="b" l="l" r="r" t="t"/>
            <a:pathLst>
              <a:path extrusionOk="0" h="3710694" w="3462922">
                <a:moveTo>
                  <a:pt x="0" y="0"/>
                </a:moveTo>
                <a:lnTo>
                  <a:pt x="317151" y="0"/>
                </a:lnTo>
                <a:lnTo>
                  <a:pt x="274831" y="8544"/>
                </a:lnTo>
                <a:cubicBezTo>
                  <a:pt x="216604" y="33172"/>
                  <a:pt x="175747" y="90829"/>
                  <a:pt x="175747" y="158027"/>
                </a:cubicBezTo>
                <a:cubicBezTo>
                  <a:pt x="175747" y="247625"/>
                  <a:pt x="248381" y="320259"/>
                  <a:pt x="337979" y="320259"/>
                </a:cubicBezTo>
                <a:cubicBezTo>
                  <a:pt x="427577" y="320259"/>
                  <a:pt x="500211" y="247625"/>
                  <a:pt x="500211" y="158027"/>
                </a:cubicBezTo>
                <a:cubicBezTo>
                  <a:pt x="500211" y="90829"/>
                  <a:pt x="459355" y="33172"/>
                  <a:pt x="401127" y="8544"/>
                </a:cubicBezTo>
                <a:lnTo>
                  <a:pt x="358807" y="0"/>
                </a:lnTo>
                <a:lnTo>
                  <a:pt x="868544" y="0"/>
                </a:lnTo>
                <a:lnTo>
                  <a:pt x="826224" y="8544"/>
                </a:lnTo>
                <a:cubicBezTo>
                  <a:pt x="767997" y="33172"/>
                  <a:pt x="727140" y="90829"/>
                  <a:pt x="727140" y="158027"/>
                </a:cubicBezTo>
                <a:cubicBezTo>
                  <a:pt x="727140" y="247625"/>
                  <a:pt x="799774" y="320259"/>
                  <a:pt x="889372" y="320259"/>
                </a:cubicBezTo>
                <a:cubicBezTo>
                  <a:pt x="978970" y="320259"/>
                  <a:pt x="1051604" y="247625"/>
                  <a:pt x="1051604" y="158027"/>
                </a:cubicBezTo>
                <a:cubicBezTo>
                  <a:pt x="1051604" y="90829"/>
                  <a:pt x="1010748" y="33172"/>
                  <a:pt x="952520" y="8544"/>
                </a:cubicBezTo>
                <a:lnTo>
                  <a:pt x="910200" y="0"/>
                </a:lnTo>
                <a:lnTo>
                  <a:pt x="1419937" y="0"/>
                </a:lnTo>
                <a:lnTo>
                  <a:pt x="1377617" y="8544"/>
                </a:lnTo>
                <a:cubicBezTo>
                  <a:pt x="1319390" y="33172"/>
                  <a:pt x="1278533" y="90829"/>
                  <a:pt x="1278533" y="158027"/>
                </a:cubicBezTo>
                <a:cubicBezTo>
                  <a:pt x="1278533" y="247625"/>
                  <a:pt x="1351167" y="320259"/>
                  <a:pt x="1440765" y="320259"/>
                </a:cubicBezTo>
                <a:cubicBezTo>
                  <a:pt x="1530363" y="320259"/>
                  <a:pt x="1602997" y="247625"/>
                  <a:pt x="1602997" y="158027"/>
                </a:cubicBezTo>
                <a:cubicBezTo>
                  <a:pt x="1602997" y="90829"/>
                  <a:pt x="1562141" y="33172"/>
                  <a:pt x="1503913" y="8544"/>
                </a:cubicBezTo>
                <a:lnTo>
                  <a:pt x="1461593" y="0"/>
                </a:lnTo>
                <a:lnTo>
                  <a:pt x="1971330" y="0"/>
                </a:lnTo>
                <a:lnTo>
                  <a:pt x="1929010" y="8544"/>
                </a:lnTo>
                <a:cubicBezTo>
                  <a:pt x="1870783" y="33172"/>
                  <a:pt x="1829926" y="90829"/>
                  <a:pt x="1829926" y="158027"/>
                </a:cubicBezTo>
                <a:cubicBezTo>
                  <a:pt x="1829926" y="247625"/>
                  <a:pt x="1902560" y="320259"/>
                  <a:pt x="1992158" y="320259"/>
                </a:cubicBezTo>
                <a:cubicBezTo>
                  <a:pt x="2081756" y="320259"/>
                  <a:pt x="2154390" y="247625"/>
                  <a:pt x="2154390" y="158027"/>
                </a:cubicBezTo>
                <a:cubicBezTo>
                  <a:pt x="2154390" y="90829"/>
                  <a:pt x="2113533" y="33172"/>
                  <a:pt x="2055306" y="8544"/>
                </a:cubicBezTo>
                <a:lnTo>
                  <a:pt x="2012986" y="0"/>
                </a:lnTo>
                <a:lnTo>
                  <a:pt x="2522723" y="0"/>
                </a:lnTo>
                <a:lnTo>
                  <a:pt x="2480403" y="8544"/>
                </a:lnTo>
                <a:cubicBezTo>
                  <a:pt x="2422176" y="33172"/>
                  <a:pt x="2381319" y="90829"/>
                  <a:pt x="2381319" y="158027"/>
                </a:cubicBezTo>
                <a:cubicBezTo>
                  <a:pt x="2381319" y="247625"/>
                  <a:pt x="2453953" y="320259"/>
                  <a:pt x="2543551" y="320259"/>
                </a:cubicBezTo>
                <a:cubicBezTo>
                  <a:pt x="2633149" y="320259"/>
                  <a:pt x="2705783" y="247625"/>
                  <a:pt x="2705783" y="158027"/>
                </a:cubicBezTo>
                <a:cubicBezTo>
                  <a:pt x="2705783" y="90829"/>
                  <a:pt x="2664926" y="33172"/>
                  <a:pt x="2606699" y="8544"/>
                </a:cubicBezTo>
                <a:lnTo>
                  <a:pt x="2564379" y="0"/>
                </a:lnTo>
                <a:lnTo>
                  <a:pt x="3074117" y="0"/>
                </a:lnTo>
                <a:lnTo>
                  <a:pt x="3031797" y="8544"/>
                </a:lnTo>
                <a:cubicBezTo>
                  <a:pt x="2973570" y="33172"/>
                  <a:pt x="2932713" y="90829"/>
                  <a:pt x="2932713" y="158027"/>
                </a:cubicBezTo>
                <a:cubicBezTo>
                  <a:pt x="2932713" y="247625"/>
                  <a:pt x="3005347" y="320259"/>
                  <a:pt x="3094945" y="320259"/>
                </a:cubicBezTo>
                <a:cubicBezTo>
                  <a:pt x="3184543" y="320259"/>
                  <a:pt x="3257177" y="247625"/>
                  <a:pt x="3257177" y="158027"/>
                </a:cubicBezTo>
                <a:cubicBezTo>
                  <a:pt x="3257177" y="90829"/>
                  <a:pt x="3216320" y="33172"/>
                  <a:pt x="3158093" y="8544"/>
                </a:cubicBezTo>
                <a:lnTo>
                  <a:pt x="3115773" y="0"/>
                </a:lnTo>
                <a:lnTo>
                  <a:pt x="3462922" y="0"/>
                </a:lnTo>
                <a:lnTo>
                  <a:pt x="3462922" y="3710694"/>
                </a:lnTo>
                <a:lnTo>
                  <a:pt x="0" y="37106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rotWithShape="0" algn="tl" dir="2700000" dist="127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2" name="Google Shape;1142;p38"/>
          <p:cNvSpPr txBox="1"/>
          <p:nvPr>
            <p:ph idx="1" type="body"/>
          </p:nvPr>
        </p:nvSpPr>
        <p:spPr>
          <a:xfrm rot="401961">
            <a:off x="7038461" y="2495521"/>
            <a:ext cx="3350779" cy="3055358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 u="sng">
                <a:solidFill>
                  <a:schemeClr val="hlink"/>
                </a:solidFill>
                <a:hlinkClick r:id="rId3"/>
              </a:rPr>
              <a:t>SB 286</a:t>
            </a:r>
            <a:endParaRPr b="1" sz="3700"/>
          </a:p>
          <a:p>
            <a:pPr indent="0" lvl="0" marL="0" rtl="0" algn="ctr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None/>
            </a:pPr>
            <a:r>
              <a:rPr lang="en" sz="3700"/>
              <a:t>Sexual Abuse</a:t>
            </a:r>
            <a:endParaRPr sz="3700"/>
          </a:p>
        </p:txBody>
      </p:sp>
      <p:sp>
        <p:nvSpPr>
          <p:cNvPr id="1143" name="Google Shape;1143;p38"/>
          <p:cNvSpPr/>
          <p:nvPr/>
        </p:nvSpPr>
        <p:spPr>
          <a:xfrm rot="-8658596">
            <a:off x="6591012" y="4912508"/>
            <a:ext cx="1673930" cy="479521"/>
          </a:xfrm>
          <a:custGeom>
            <a:rect b="b" l="l" r="r" t="t"/>
            <a:pathLst>
              <a:path extrusionOk="0" h="1673412" w="7659384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D8D8D8">
              <a:alpha val="68630"/>
            </a:srgbClr>
          </a:solidFill>
          <a:ln>
            <a:noFill/>
          </a:ln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t/>
            </a:r>
            <a:endParaRPr b="1" i="0" sz="4800" u="none" cap="none" strike="noStrike">
              <a:solidFill>
                <a:srgbClr val="FFFFFF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144" name="Google Shape;1144;p38">
            <a:hlinkClick action="ppaction://hlinksldjump" r:id="rId4"/>
          </p:cNvPr>
          <p:cNvSpPr/>
          <p:nvPr/>
        </p:nvSpPr>
        <p:spPr>
          <a:xfrm rot="-5400000">
            <a:off x="5198450" y="-216450"/>
            <a:ext cx="1851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5" name="Google Shape;1145;p38">
            <a:hlinkClick/>
          </p:cNvPr>
          <p:cNvSpPr/>
          <p:nvPr/>
        </p:nvSpPr>
        <p:spPr>
          <a:xfrm rot="-5400000">
            <a:off x="8097025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6" name="Google Shape;1146;p38">
            <a:hlinkClick/>
          </p:cNvPr>
          <p:cNvSpPr/>
          <p:nvPr/>
        </p:nvSpPr>
        <p:spPr>
          <a:xfrm rot="-5400000">
            <a:off x="8879350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7" name="Google Shape;1147;p38">
            <a:hlinkClick/>
          </p:cNvPr>
          <p:cNvSpPr/>
          <p:nvPr/>
        </p:nvSpPr>
        <p:spPr>
          <a:xfrm rot="-5400000">
            <a:off x="9527600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8" name="Google Shape;1148;p38">
            <a:hlinkClick/>
          </p:cNvPr>
          <p:cNvSpPr/>
          <p:nvPr/>
        </p:nvSpPr>
        <p:spPr>
          <a:xfrm>
            <a:off x="11071800" y="360525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9" name="Google Shape;1149;p38">
            <a:hlinkClick/>
          </p:cNvPr>
          <p:cNvSpPr/>
          <p:nvPr/>
        </p:nvSpPr>
        <p:spPr>
          <a:xfrm>
            <a:off x="11071800" y="2960050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0" name="Google Shape;1150;p38">
            <a:hlinkClick/>
          </p:cNvPr>
          <p:cNvSpPr/>
          <p:nvPr/>
        </p:nvSpPr>
        <p:spPr>
          <a:xfrm>
            <a:off x="11071800" y="4314150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1" name="Google Shape;1151;p38"/>
          <p:cNvSpPr txBox="1"/>
          <p:nvPr/>
        </p:nvSpPr>
        <p:spPr>
          <a:xfrm>
            <a:off x="7232750" y="416850"/>
            <a:ext cx="2719200" cy="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152" name="Google Shape;1152;p38">
            <a:hlinkClick/>
          </p:cNvPr>
          <p:cNvSpPr/>
          <p:nvPr/>
        </p:nvSpPr>
        <p:spPr>
          <a:xfrm>
            <a:off x="11071800" y="1660288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3" name="Google Shape;1153;p38">
            <a:hlinkClick/>
          </p:cNvPr>
          <p:cNvSpPr/>
          <p:nvPr/>
        </p:nvSpPr>
        <p:spPr>
          <a:xfrm>
            <a:off x="11071800" y="478225"/>
            <a:ext cx="344700" cy="996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4" name="Google Shape;1154;p38"/>
          <p:cNvSpPr/>
          <p:nvPr/>
        </p:nvSpPr>
        <p:spPr>
          <a:xfrm>
            <a:off x="11192575" y="1744000"/>
            <a:ext cx="203400" cy="1030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5" name="Google Shape;1155;p38">
            <a:hlinkClick/>
          </p:cNvPr>
          <p:cNvSpPr/>
          <p:nvPr/>
        </p:nvSpPr>
        <p:spPr>
          <a:xfrm>
            <a:off x="11141700" y="3043650"/>
            <a:ext cx="254400" cy="103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6" name="Google Shape;1156;p38"/>
          <p:cNvSpPr/>
          <p:nvPr/>
        </p:nvSpPr>
        <p:spPr>
          <a:xfrm>
            <a:off x="11141700" y="4397850"/>
            <a:ext cx="254400" cy="923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7" name="Google Shape;1157;p38"/>
          <p:cNvSpPr txBox="1"/>
          <p:nvPr>
            <p:ph idx="2" type="body"/>
          </p:nvPr>
        </p:nvSpPr>
        <p:spPr>
          <a:xfrm>
            <a:off x="1186275" y="994350"/>
            <a:ext cx="4525800" cy="51291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Date passed: 2011/2020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Task Force-Prevention of sexual abuse of children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Recommendations by Task Force to </a:t>
            </a:r>
            <a:r>
              <a:rPr lang="en" sz="2100"/>
              <a:t>Governor by Jan.</a:t>
            </a:r>
            <a:r>
              <a:rPr lang="en" sz="2100"/>
              <a:t> 2012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b="1" lang="en" sz="2100"/>
              <a:t>May adopt and implement policy</a:t>
            </a:r>
            <a:r>
              <a:rPr lang="en" sz="2100"/>
              <a:t>:</a:t>
            </a:r>
            <a:endParaRPr sz="2100"/>
          </a:p>
          <a:p>
            <a:pPr indent="-361950" lvl="1" marL="74295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" sz="2100"/>
              <a:t>Age-appropriate curriculum</a:t>
            </a:r>
            <a:endParaRPr sz="2100"/>
          </a:p>
          <a:p>
            <a:pPr indent="-361950" lvl="1" marL="74295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" sz="2100"/>
              <a:t>Training for school personnel</a:t>
            </a:r>
            <a:endParaRPr sz="2100"/>
          </a:p>
          <a:p>
            <a:pPr indent="-361950" lvl="1" marL="74295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" sz="2100"/>
              <a:t>Information to families in school handbook (warning signs, assistance, referral, resources)</a:t>
            </a:r>
            <a:endParaRPr sz="2100"/>
          </a:p>
          <a:p>
            <a:pPr indent="-361950" lvl="1" marL="74295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" sz="2100"/>
              <a:t>Counseling services/resources</a:t>
            </a:r>
            <a:endParaRPr sz="2100"/>
          </a:p>
          <a:p>
            <a:pPr indent="-361950" lvl="1" marL="74295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" sz="2100"/>
              <a:t>Emotional &amp; educational support</a:t>
            </a:r>
            <a:endParaRPr sz="21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39"/>
          <p:cNvSpPr txBox="1"/>
          <p:nvPr>
            <p:ph type="ctrTitle"/>
          </p:nvPr>
        </p:nvSpPr>
        <p:spPr>
          <a:xfrm>
            <a:off x="1341525" y="478225"/>
            <a:ext cx="42153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Gist</a:t>
            </a:r>
            <a:endParaRPr/>
          </a:p>
        </p:txBody>
      </p:sp>
      <p:sp>
        <p:nvSpPr>
          <p:cNvPr id="1163" name="Google Shape;1163;p39"/>
          <p:cNvSpPr/>
          <p:nvPr/>
        </p:nvSpPr>
        <p:spPr>
          <a:xfrm rot="405102">
            <a:off x="7015488" y="1935939"/>
            <a:ext cx="3460952" cy="3708583"/>
          </a:xfrm>
          <a:custGeom>
            <a:rect b="b" l="l" r="r" t="t"/>
            <a:pathLst>
              <a:path extrusionOk="0" h="3710694" w="3462922">
                <a:moveTo>
                  <a:pt x="0" y="0"/>
                </a:moveTo>
                <a:lnTo>
                  <a:pt x="317151" y="0"/>
                </a:lnTo>
                <a:lnTo>
                  <a:pt x="274831" y="8544"/>
                </a:lnTo>
                <a:cubicBezTo>
                  <a:pt x="216604" y="33172"/>
                  <a:pt x="175747" y="90829"/>
                  <a:pt x="175747" y="158027"/>
                </a:cubicBezTo>
                <a:cubicBezTo>
                  <a:pt x="175747" y="247625"/>
                  <a:pt x="248381" y="320259"/>
                  <a:pt x="337979" y="320259"/>
                </a:cubicBezTo>
                <a:cubicBezTo>
                  <a:pt x="427577" y="320259"/>
                  <a:pt x="500211" y="247625"/>
                  <a:pt x="500211" y="158027"/>
                </a:cubicBezTo>
                <a:cubicBezTo>
                  <a:pt x="500211" y="90829"/>
                  <a:pt x="459355" y="33172"/>
                  <a:pt x="401127" y="8544"/>
                </a:cubicBezTo>
                <a:lnTo>
                  <a:pt x="358807" y="0"/>
                </a:lnTo>
                <a:lnTo>
                  <a:pt x="868544" y="0"/>
                </a:lnTo>
                <a:lnTo>
                  <a:pt x="826224" y="8544"/>
                </a:lnTo>
                <a:cubicBezTo>
                  <a:pt x="767997" y="33172"/>
                  <a:pt x="727140" y="90829"/>
                  <a:pt x="727140" y="158027"/>
                </a:cubicBezTo>
                <a:cubicBezTo>
                  <a:pt x="727140" y="247625"/>
                  <a:pt x="799774" y="320259"/>
                  <a:pt x="889372" y="320259"/>
                </a:cubicBezTo>
                <a:cubicBezTo>
                  <a:pt x="978970" y="320259"/>
                  <a:pt x="1051604" y="247625"/>
                  <a:pt x="1051604" y="158027"/>
                </a:cubicBezTo>
                <a:cubicBezTo>
                  <a:pt x="1051604" y="90829"/>
                  <a:pt x="1010748" y="33172"/>
                  <a:pt x="952520" y="8544"/>
                </a:cubicBezTo>
                <a:lnTo>
                  <a:pt x="910200" y="0"/>
                </a:lnTo>
                <a:lnTo>
                  <a:pt x="1419937" y="0"/>
                </a:lnTo>
                <a:lnTo>
                  <a:pt x="1377617" y="8544"/>
                </a:lnTo>
                <a:cubicBezTo>
                  <a:pt x="1319390" y="33172"/>
                  <a:pt x="1278533" y="90829"/>
                  <a:pt x="1278533" y="158027"/>
                </a:cubicBezTo>
                <a:cubicBezTo>
                  <a:pt x="1278533" y="247625"/>
                  <a:pt x="1351167" y="320259"/>
                  <a:pt x="1440765" y="320259"/>
                </a:cubicBezTo>
                <a:cubicBezTo>
                  <a:pt x="1530363" y="320259"/>
                  <a:pt x="1602997" y="247625"/>
                  <a:pt x="1602997" y="158027"/>
                </a:cubicBezTo>
                <a:cubicBezTo>
                  <a:pt x="1602997" y="90829"/>
                  <a:pt x="1562141" y="33172"/>
                  <a:pt x="1503913" y="8544"/>
                </a:cubicBezTo>
                <a:lnTo>
                  <a:pt x="1461593" y="0"/>
                </a:lnTo>
                <a:lnTo>
                  <a:pt x="1971330" y="0"/>
                </a:lnTo>
                <a:lnTo>
                  <a:pt x="1929010" y="8544"/>
                </a:lnTo>
                <a:cubicBezTo>
                  <a:pt x="1870783" y="33172"/>
                  <a:pt x="1829926" y="90829"/>
                  <a:pt x="1829926" y="158027"/>
                </a:cubicBezTo>
                <a:cubicBezTo>
                  <a:pt x="1829926" y="247625"/>
                  <a:pt x="1902560" y="320259"/>
                  <a:pt x="1992158" y="320259"/>
                </a:cubicBezTo>
                <a:cubicBezTo>
                  <a:pt x="2081756" y="320259"/>
                  <a:pt x="2154390" y="247625"/>
                  <a:pt x="2154390" y="158027"/>
                </a:cubicBezTo>
                <a:cubicBezTo>
                  <a:pt x="2154390" y="90829"/>
                  <a:pt x="2113533" y="33172"/>
                  <a:pt x="2055306" y="8544"/>
                </a:cubicBezTo>
                <a:lnTo>
                  <a:pt x="2012986" y="0"/>
                </a:lnTo>
                <a:lnTo>
                  <a:pt x="2522723" y="0"/>
                </a:lnTo>
                <a:lnTo>
                  <a:pt x="2480403" y="8544"/>
                </a:lnTo>
                <a:cubicBezTo>
                  <a:pt x="2422176" y="33172"/>
                  <a:pt x="2381319" y="90829"/>
                  <a:pt x="2381319" y="158027"/>
                </a:cubicBezTo>
                <a:cubicBezTo>
                  <a:pt x="2381319" y="247625"/>
                  <a:pt x="2453953" y="320259"/>
                  <a:pt x="2543551" y="320259"/>
                </a:cubicBezTo>
                <a:cubicBezTo>
                  <a:pt x="2633149" y="320259"/>
                  <a:pt x="2705783" y="247625"/>
                  <a:pt x="2705783" y="158027"/>
                </a:cubicBezTo>
                <a:cubicBezTo>
                  <a:pt x="2705783" y="90829"/>
                  <a:pt x="2664926" y="33172"/>
                  <a:pt x="2606699" y="8544"/>
                </a:cubicBezTo>
                <a:lnTo>
                  <a:pt x="2564379" y="0"/>
                </a:lnTo>
                <a:lnTo>
                  <a:pt x="3074117" y="0"/>
                </a:lnTo>
                <a:lnTo>
                  <a:pt x="3031797" y="8544"/>
                </a:lnTo>
                <a:cubicBezTo>
                  <a:pt x="2973570" y="33172"/>
                  <a:pt x="2932713" y="90829"/>
                  <a:pt x="2932713" y="158027"/>
                </a:cubicBezTo>
                <a:cubicBezTo>
                  <a:pt x="2932713" y="247625"/>
                  <a:pt x="3005347" y="320259"/>
                  <a:pt x="3094945" y="320259"/>
                </a:cubicBezTo>
                <a:cubicBezTo>
                  <a:pt x="3184543" y="320259"/>
                  <a:pt x="3257177" y="247625"/>
                  <a:pt x="3257177" y="158027"/>
                </a:cubicBezTo>
                <a:cubicBezTo>
                  <a:pt x="3257177" y="90829"/>
                  <a:pt x="3216320" y="33172"/>
                  <a:pt x="3158093" y="8544"/>
                </a:cubicBezTo>
                <a:lnTo>
                  <a:pt x="3115773" y="0"/>
                </a:lnTo>
                <a:lnTo>
                  <a:pt x="3462922" y="0"/>
                </a:lnTo>
                <a:lnTo>
                  <a:pt x="3462922" y="3710694"/>
                </a:lnTo>
                <a:lnTo>
                  <a:pt x="0" y="37106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rotWithShape="0" algn="tl" dir="2700000" dist="127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4" name="Google Shape;1164;p39"/>
          <p:cNvSpPr txBox="1"/>
          <p:nvPr>
            <p:ph idx="1" type="body"/>
          </p:nvPr>
        </p:nvSpPr>
        <p:spPr>
          <a:xfrm rot="401961">
            <a:off x="7038461" y="2495521"/>
            <a:ext cx="3350779" cy="3055358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 u="sng">
                <a:solidFill>
                  <a:schemeClr val="hlink"/>
                </a:solidFill>
                <a:hlinkClick r:id="rId3"/>
              </a:rPr>
              <a:t>SB 286</a:t>
            </a:r>
            <a:endParaRPr b="1" sz="3700"/>
          </a:p>
          <a:p>
            <a:pPr indent="0" lvl="0" marL="0" rtl="0" algn="ctr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None/>
            </a:pPr>
            <a:r>
              <a:rPr lang="en" sz="3700"/>
              <a:t>Sexual Abuse</a:t>
            </a:r>
            <a:endParaRPr sz="3700"/>
          </a:p>
        </p:txBody>
      </p:sp>
      <p:sp>
        <p:nvSpPr>
          <p:cNvPr id="1165" name="Google Shape;1165;p39"/>
          <p:cNvSpPr/>
          <p:nvPr/>
        </p:nvSpPr>
        <p:spPr>
          <a:xfrm rot="-8658596">
            <a:off x="6591012" y="4912508"/>
            <a:ext cx="1673930" cy="479521"/>
          </a:xfrm>
          <a:custGeom>
            <a:rect b="b" l="l" r="r" t="t"/>
            <a:pathLst>
              <a:path extrusionOk="0" h="1673412" w="7659384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D8D8D8">
              <a:alpha val="68630"/>
            </a:srgbClr>
          </a:solidFill>
          <a:ln>
            <a:noFill/>
          </a:ln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t/>
            </a:r>
            <a:endParaRPr b="1" i="0" sz="4800" u="none" cap="none" strike="noStrike">
              <a:solidFill>
                <a:srgbClr val="FFFFFF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166" name="Google Shape;1166;p39">
            <a:hlinkClick action="ppaction://hlinksldjump" r:id="rId4"/>
          </p:cNvPr>
          <p:cNvSpPr/>
          <p:nvPr/>
        </p:nvSpPr>
        <p:spPr>
          <a:xfrm rot="-5400000">
            <a:off x="5198450" y="-216450"/>
            <a:ext cx="1851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7" name="Google Shape;1167;p39">
            <a:hlinkClick/>
          </p:cNvPr>
          <p:cNvSpPr/>
          <p:nvPr/>
        </p:nvSpPr>
        <p:spPr>
          <a:xfrm rot="-5400000">
            <a:off x="8097025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8" name="Google Shape;1168;p39">
            <a:hlinkClick/>
          </p:cNvPr>
          <p:cNvSpPr/>
          <p:nvPr/>
        </p:nvSpPr>
        <p:spPr>
          <a:xfrm rot="-5400000">
            <a:off x="8879350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9" name="Google Shape;1169;p39">
            <a:hlinkClick/>
          </p:cNvPr>
          <p:cNvSpPr/>
          <p:nvPr/>
        </p:nvSpPr>
        <p:spPr>
          <a:xfrm rot="-5400000">
            <a:off x="9527600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0" name="Google Shape;1170;p39">
            <a:hlinkClick/>
          </p:cNvPr>
          <p:cNvSpPr/>
          <p:nvPr/>
        </p:nvSpPr>
        <p:spPr>
          <a:xfrm>
            <a:off x="11071800" y="360525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1" name="Google Shape;1171;p39">
            <a:hlinkClick/>
          </p:cNvPr>
          <p:cNvSpPr/>
          <p:nvPr/>
        </p:nvSpPr>
        <p:spPr>
          <a:xfrm>
            <a:off x="11071800" y="2960050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2" name="Google Shape;1172;p39">
            <a:hlinkClick/>
          </p:cNvPr>
          <p:cNvSpPr/>
          <p:nvPr/>
        </p:nvSpPr>
        <p:spPr>
          <a:xfrm>
            <a:off x="11071800" y="4314150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3" name="Google Shape;1173;p39"/>
          <p:cNvSpPr txBox="1"/>
          <p:nvPr/>
        </p:nvSpPr>
        <p:spPr>
          <a:xfrm>
            <a:off x="7232750" y="416850"/>
            <a:ext cx="2719200" cy="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174" name="Google Shape;1174;p39">
            <a:hlinkClick/>
          </p:cNvPr>
          <p:cNvSpPr/>
          <p:nvPr/>
        </p:nvSpPr>
        <p:spPr>
          <a:xfrm>
            <a:off x="11071800" y="1660288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5" name="Google Shape;1175;p39">
            <a:hlinkClick/>
          </p:cNvPr>
          <p:cNvSpPr/>
          <p:nvPr/>
        </p:nvSpPr>
        <p:spPr>
          <a:xfrm>
            <a:off x="11071800" y="478225"/>
            <a:ext cx="344700" cy="996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6" name="Google Shape;1176;p39"/>
          <p:cNvSpPr/>
          <p:nvPr/>
        </p:nvSpPr>
        <p:spPr>
          <a:xfrm>
            <a:off x="11192575" y="1744000"/>
            <a:ext cx="203400" cy="1030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7" name="Google Shape;1177;p39">
            <a:hlinkClick/>
          </p:cNvPr>
          <p:cNvSpPr/>
          <p:nvPr/>
        </p:nvSpPr>
        <p:spPr>
          <a:xfrm>
            <a:off x="11141700" y="3043650"/>
            <a:ext cx="254400" cy="103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8" name="Google Shape;1178;p39"/>
          <p:cNvSpPr/>
          <p:nvPr/>
        </p:nvSpPr>
        <p:spPr>
          <a:xfrm>
            <a:off x="11141700" y="4397850"/>
            <a:ext cx="254400" cy="923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9" name="Google Shape;1179;p39"/>
          <p:cNvSpPr txBox="1"/>
          <p:nvPr>
            <p:ph idx="2" type="body"/>
          </p:nvPr>
        </p:nvSpPr>
        <p:spPr>
          <a:xfrm>
            <a:off x="1186275" y="1181275"/>
            <a:ext cx="4525800" cy="4942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b="1" lang="en" sz="2100"/>
              <a:t>Any </a:t>
            </a:r>
            <a:r>
              <a:rPr b="1" lang="en" sz="2100"/>
              <a:t>adopted policy may address without limitation</a:t>
            </a:r>
            <a:r>
              <a:rPr lang="en" sz="2100"/>
              <a:t>:</a:t>
            </a:r>
            <a:endParaRPr sz="2100"/>
          </a:p>
          <a:p>
            <a:pPr indent="-361950" lvl="1" marL="74295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" sz="2100"/>
              <a:t>Methods for increasing awareness</a:t>
            </a:r>
            <a:endParaRPr sz="2100"/>
          </a:p>
          <a:p>
            <a:pPr indent="-361950" lvl="2" marL="1371600" rtl="0" algn="l">
              <a:spcBef>
                <a:spcPts val="0"/>
              </a:spcBef>
              <a:spcAft>
                <a:spcPts val="0"/>
              </a:spcAft>
              <a:buSzPts val="2100"/>
              <a:buChar char="■"/>
            </a:pPr>
            <a:r>
              <a:rPr lang="en" sz="2100"/>
              <a:t>Warning signs </a:t>
            </a:r>
            <a:endParaRPr sz="2100"/>
          </a:p>
          <a:p>
            <a:pPr indent="-361950" lvl="1" marL="74295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" sz="2100"/>
              <a:t>Action steps for victims to take to obtain assistance and interventions</a:t>
            </a:r>
            <a:endParaRPr sz="2100"/>
          </a:p>
          <a:p>
            <a:pPr indent="-361950" lvl="1" marL="74295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" sz="2100"/>
              <a:t>Counseling options for students affected by sexual abuse</a:t>
            </a:r>
            <a:endParaRPr sz="21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3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4" name="Google Shape;1184;p40"/>
          <p:cNvGrpSpPr/>
          <p:nvPr/>
        </p:nvGrpSpPr>
        <p:grpSpPr>
          <a:xfrm rot="-489119">
            <a:off x="1705195" y="2005970"/>
            <a:ext cx="3462938" cy="3710711"/>
            <a:chOff x="1428074" y="1911392"/>
            <a:chExt cx="3462922" cy="3710694"/>
          </a:xfrm>
        </p:grpSpPr>
        <p:sp>
          <p:nvSpPr>
            <p:cNvPr id="1185" name="Google Shape;1185;p40"/>
            <p:cNvSpPr/>
            <p:nvPr/>
          </p:nvSpPr>
          <p:spPr>
            <a:xfrm>
              <a:off x="1428074" y="1911392"/>
              <a:ext cx="3462922" cy="3710694"/>
            </a:xfrm>
            <a:custGeom>
              <a:rect b="b" l="l" r="r" t="t"/>
              <a:pathLst>
                <a:path extrusionOk="0" h="3710694" w="3462922">
                  <a:moveTo>
                    <a:pt x="0" y="0"/>
                  </a:moveTo>
                  <a:lnTo>
                    <a:pt x="317151" y="0"/>
                  </a:lnTo>
                  <a:lnTo>
                    <a:pt x="274831" y="8544"/>
                  </a:lnTo>
                  <a:cubicBezTo>
                    <a:pt x="216604" y="33172"/>
                    <a:pt x="175747" y="90829"/>
                    <a:pt x="175747" y="158027"/>
                  </a:cubicBezTo>
                  <a:cubicBezTo>
                    <a:pt x="175747" y="247625"/>
                    <a:pt x="248381" y="320259"/>
                    <a:pt x="337979" y="320259"/>
                  </a:cubicBezTo>
                  <a:cubicBezTo>
                    <a:pt x="427577" y="320259"/>
                    <a:pt x="500211" y="247625"/>
                    <a:pt x="500211" y="158027"/>
                  </a:cubicBezTo>
                  <a:cubicBezTo>
                    <a:pt x="500211" y="90829"/>
                    <a:pt x="459355" y="33172"/>
                    <a:pt x="401127" y="8544"/>
                  </a:cubicBezTo>
                  <a:lnTo>
                    <a:pt x="358807" y="0"/>
                  </a:lnTo>
                  <a:lnTo>
                    <a:pt x="868544" y="0"/>
                  </a:lnTo>
                  <a:lnTo>
                    <a:pt x="826224" y="8544"/>
                  </a:lnTo>
                  <a:cubicBezTo>
                    <a:pt x="767997" y="33172"/>
                    <a:pt x="727140" y="90829"/>
                    <a:pt x="727140" y="158027"/>
                  </a:cubicBezTo>
                  <a:cubicBezTo>
                    <a:pt x="727140" y="247625"/>
                    <a:pt x="799774" y="320259"/>
                    <a:pt x="889372" y="320259"/>
                  </a:cubicBezTo>
                  <a:cubicBezTo>
                    <a:pt x="978970" y="320259"/>
                    <a:pt x="1051604" y="247625"/>
                    <a:pt x="1051604" y="158027"/>
                  </a:cubicBezTo>
                  <a:cubicBezTo>
                    <a:pt x="1051604" y="90829"/>
                    <a:pt x="1010748" y="33172"/>
                    <a:pt x="952520" y="8544"/>
                  </a:cubicBezTo>
                  <a:lnTo>
                    <a:pt x="910200" y="0"/>
                  </a:lnTo>
                  <a:lnTo>
                    <a:pt x="1419937" y="0"/>
                  </a:lnTo>
                  <a:lnTo>
                    <a:pt x="1377617" y="8544"/>
                  </a:lnTo>
                  <a:cubicBezTo>
                    <a:pt x="1319390" y="33172"/>
                    <a:pt x="1278533" y="90829"/>
                    <a:pt x="1278533" y="158027"/>
                  </a:cubicBezTo>
                  <a:cubicBezTo>
                    <a:pt x="1278533" y="247625"/>
                    <a:pt x="1351167" y="320259"/>
                    <a:pt x="1440765" y="320259"/>
                  </a:cubicBezTo>
                  <a:cubicBezTo>
                    <a:pt x="1530363" y="320259"/>
                    <a:pt x="1602997" y="247625"/>
                    <a:pt x="1602997" y="158027"/>
                  </a:cubicBezTo>
                  <a:cubicBezTo>
                    <a:pt x="1602997" y="90829"/>
                    <a:pt x="1562141" y="33172"/>
                    <a:pt x="1503913" y="8544"/>
                  </a:cubicBezTo>
                  <a:lnTo>
                    <a:pt x="1461593" y="0"/>
                  </a:lnTo>
                  <a:lnTo>
                    <a:pt x="1971330" y="0"/>
                  </a:lnTo>
                  <a:lnTo>
                    <a:pt x="1929010" y="8544"/>
                  </a:lnTo>
                  <a:cubicBezTo>
                    <a:pt x="1870783" y="33172"/>
                    <a:pt x="1829926" y="90829"/>
                    <a:pt x="1829926" y="158027"/>
                  </a:cubicBezTo>
                  <a:cubicBezTo>
                    <a:pt x="1829926" y="247625"/>
                    <a:pt x="1902560" y="320259"/>
                    <a:pt x="1992158" y="320259"/>
                  </a:cubicBezTo>
                  <a:cubicBezTo>
                    <a:pt x="2081756" y="320259"/>
                    <a:pt x="2154390" y="247625"/>
                    <a:pt x="2154390" y="158027"/>
                  </a:cubicBezTo>
                  <a:cubicBezTo>
                    <a:pt x="2154390" y="90829"/>
                    <a:pt x="2113533" y="33172"/>
                    <a:pt x="2055306" y="8544"/>
                  </a:cubicBezTo>
                  <a:lnTo>
                    <a:pt x="2012986" y="0"/>
                  </a:lnTo>
                  <a:lnTo>
                    <a:pt x="2522723" y="0"/>
                  </a:lnTo>
                  <a:lnTo>
                    <a:pt x="2480403" y="8544"/>
                  </a:lnTo>
                  <a:cubicBezTo>
                    <a:pt x="2422176" y="33172"/>
                    <a:pt x="2381319" y="90829"/>
                    <a:pt x="2381319" y="158027"/>
                  </a:cubicBezTo>
                  <a:cubicBezTo>
                    <a:pt x="2381319" y="247625"/>
                    <a:pt x="2453953" y="320259"/>
                    <a:pt x="2543551" y="320259"/>
                  </a:cubicBezTo>
                  <a:cubicBezTo>
                    <a:pt x="2633149" y="320259"/>
                    <a:pt x="2705783" y="247625"/>
                    <a:pt x="2705783" y="158027"/>
                  </a:cubicBezTo>
                  <a:cubicBezTo>
                    <a:pt x="2705783" y="90829"/>
                    <a:pt x="2664926" y="33172"/>
                    <a:pt x="2606699" y="8544"/>
                  </a:cubicBezTo>
                  <a:lnTo>
                    <a:pt x="2564379" y="0"/>
                  </a:lnTo>
                  <a:lnTo>
                    <a:pt x="3074117" y="0"/>
                  </a:lnTo>
                  <a:lnTo>
                    <a:pt x="3031797" y="8544"/>
                  </a:lnTo>
                  <a:cubicBezTo>
                    <a:pt x="2973570" y="33172"/>
                    <a:pt x="2932713" y="90829"/>
                    <a:pt x="2932713" y="158027"/>
                  </a:cubicBezTo>
                  <a:cubicBezTo>
                    <a:pt x="2932713" y="247625"/>
                    <a:pt x="3005347" y="320259"/>
                    <a:pt x="3094945" y="320259"/>
                  </a:cubicBezTo>
                  <a:cubicBezTo>
                    <a:pt x="3184543" y="320259"/>
                    <a:pt x="3257177" y="247625"/>
                    <a:pt x="3257177" y="158027"/>
                  </a:cubicBezTo>
                  <a:cubicBezTo>
                    <a:pt x="3257177" y="90829"/>
                    <a:pt x="3216320" y="33172"/>
                    <a:pt x="3158093" y="8544"/>
                  </a:cubicBezTo>
                  <a:lnTo>
                    <a:pt x="3115773" y="0"/>
                  </a:lnTo>
                  <a:lnTo>
                    <a:pt x="3462922" y="0"/>
                  </a:lnTo>
                  <a:lnTo>
                    <a:pt x="3462922" y="3710694"/>
                  </a:lnTo>
                  <a:lnTo>
                    <a:pt x="0" y="371069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rotWithShape="0" algn="tl" dir="2700000" dist="127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A close up of a logo&#10;&#10;Description automatically generated" id="1186" name="Google Shape;1186;p4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660437" y="2372297"/>
              <a:ext cx="3054362" cy="29629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87" name="Google Shape;1187;p40"/>
          <p:cNvSpPr/>
          <p:nvPr/>
        </p:nvSpPr>
        <p:spPr>
          <a:xfrm rot="-8658596">
            <a:off x="1423612" y="5350108"/>
            <a:ext cx="1673930" cy="479521"/>
          </a:xfrm>
          <a:custGeom>
            <a:rect b="b" l="l" r="r" t="t"/>
            <a:pathLst>
              <a:path extrusionOk="0" h="1673412" w="7659384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D8D8D8">
              <a:alpha val="68630"/>
            </a:srgbClr>
          </a:solidFill>
          <a:ln>
            <a:noFill/>
          </a:ln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t/>
            </a:r>
            <a:endParaRPr b="1" i="0" sz="4800" u="none" cap="none" strike="noStrike">
              <a:solidFill>
                <a:srgbClr val="FFFFFF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188" name="Google Shape;1188;p40"/>
          <p:cNvSpPr txBox="1"/>
          <p:nvPr>
            <p:ph idx="4294967295" type="subTitle"/>
          </p:nvPr>
        </p:nvSpPr>
        <p:spPr>
          <a:xfrm rot="-485210">
            <a:off x="1978623" y="2704663"/>
            <a:ext cx="2977104" cy="2216187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Sooooooooooo….</a:t>
            </a:r>
            <a:endParaRPr sz="2900"/>
          </a:p>
          <a:p>
            <a:pPr indent="0" lvl="0" marL="0" rtl="0" algn="l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None/>
            </a:pPr>
            <a:r>
              <a:t/>
            </a:r>
            <a:endParaRPr/>
          </a:p>
        </p:txBody>
      </p:sp>
      <p:sp>
        <p:nvSpPr>
          <p:cNvPr id="1189" name="Google Shape;1189;p40"/>
          <p:cNvSpPr txBox="1"/>
          <p:nvPr>
            <p:ph type="ctrTitle"/>
          </p:nvPr>
        </p:nvSpPr>
        <p:spPr>
          <a:xfrm>
            <a:off x="1341525" y="655775"/>
            <a:ext cx="44481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/>
              <a:t>Ideas, Tips/Tricks, Tidbits</a:t>
            </a:r>
            <a:endParaRPr sz="3300"/>
          </a:p>
        </p:txBody>
      </p:sp>
      <p:sp>
        <p:nvSpPr>
          <p:cNvPr id="1190" name="Google Shape;1190;p40">
            <a:hlinkClick action="ppaction://hlinksldjump" r:id="rId4"/>
          </p:cNvPr>
          <p:cNvSpPr/>
          <p:nvPr/>
        </p:nvSpPr>
        <p:spPr>
          <a:xfrm rot="-5400000">
            <a:off x="5198450" y="-216450"/>
            <a:ext cx="1851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1" name="Google Shape;1191;p40">
            <a:hlinkClick/>
          </p:cNvPr>
          <p:cNvSpPr/>
          <p:nvPr/>
        </p:nvSpPr>
        <p:spPr>
          <a:xfrm rot="-5400000">
            <a:off x="8097025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2" name="Google Shape;1192;p40">
            <a:hlinkClick/>
          </p:cNvPr>
          <p:cNvSpPr/>
          <p:nvPr/>
        </p:nvSpPr>
        <p:spPr>
          <a:xfrm rot="-5400000">
            <a:off x="2182475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3" name="Google Shape;1193;p40">
            <a:hlinkClick/>
          </p:cNvPr>
          <p:cNvSpPr/>
          <p:nvPr/>
        </p:nvSpPr>
        <p:spPr>
          <a:xfrm rot="-5400000">
            <a:off x="9527600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4" name="Google Shape;1194;p40">
            <a:hlinkClick action="ppaction://hlinksldjump" r:id="rId5"/>
          </p:cNvPr>
          <p:cNvSpPr/>
          <p:nvPr/>
        </p:nvSpPr>
        <p:spPr>
          <a:xfrm rot="-5400000">
            <a:off x="1493000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5" name="Google Shape;1195;p40">
            <a:hlinkClick/>
          </p:cNvPr>
          <p:cNvSpPr/>
          <p:nvPr/>
        </p:nvSpPr>
        <p:spPr>
          <a:xfrm>
            <a:off x="11071800" y="360525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6" name="Google Shape;1196;p40">
            <a:hlinkClick/>
          </p:cNvPr>
          <p:cNvSpPr/>
          <p:nvPr/>
        </p:nvSpPr>
        <p:spPr>
          <a:xfrm>
            <a:off x="11071800" y="2960050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7" name="Google Shape;1197;p40">
            <a:hlinkClick/>
          </p:cNvPr>
          <p:cNvSpPr/>
          <p:nvPr/>
        </p:nvSpPr>
        <p:spPr>
          <a:xfrm>
            <a:off x="11071800" y="4314150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8" name="Google Shape;1198;p40"/>
          <p:cNvSpPr txBox="1"/>
          <p:nvPr/>
        </p:nvSpPr>
        <p:spPr>
          <a:xfrm>
            <a:off x="2003600" y="416850"/>
            <a:ext cx="2719200" cy="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199" name="Google Shape;1199;p40"/>
          <p:cNvSpPr txBox="1"/>
          <p:nvPr/>
        </p:nvSpPr>
        <p:spPr>
          <a:xfrm>
            <a:off x="7232750" y="416850"/>
            <a:ext cx="2719200" cy="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200" name="Google Shape;1200;p40">
            <a:hlinkClick/>
          </p:cNvPr>
          <p:cNvSpPr/>
          <p:nvPr/>
        </p:nvSpPr>
        <p:spPr>
          <a:xfrm>
            <a:off x="11071800" y="1660288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01" name="Google Shape;1201;p4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66265">
            <a:off x="2085017" y="3372645"/>
            <a:ext cx="2716009" cy="2037010"/>
          </a:xfrm>
          <a:prstGeom prst="rect">
            <a:avLst/>
          </a:prstGeom>
          <a:noFill/>
          <a:ln>
            <a:noFill/>
          </a:ln>
        </p:spPr>
      </p:pic>
      <p:sp>
        <p:nvSpPr>
          <p:cNvPr id="1202" name="Google Shape;1202;p40">
            <a:hlinkClick/>
          </p:cNvPr>
          <p:cNvSpPr/>
          <p:nvPr/>
        </p:nvSpPr>
        <p:spPr>
          <a:xfrm>
            <a:off x="11071800" y="478225"/>
            <a:ext cx="344700" cy="996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3" name="Google Shape;1203;p40"/>
          <p:cNvSpPr/>
          <p:nvPr/>
        </p:nvSpPr>
        <p:spPr>
          <a:xfrm>
            <a:off x="11192575" y="1744000"/>
            <a:ext cx="203400" cy="1030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4" name="Google Shape;1204;p40">
            <a:hlinkClick/>
          </p:cNvPr>
          <p:cNvSpPr/>
          <p:nvPr/>
        </p:nvSpPr>
        <p:spPr>
          <a:xfrm>
            <a:off x="11141700" y="3043650"/>
            <a:ext cx="254400" cy="103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5" name="Google Shape;1205;p40"/>
          <p:cNvSpPr/>
          <p:nvPr/>
        </p:nvSpPr>
        <p:spPr>
          <a:xfrm>
            <a:off x="11141700" y="4397850"/>
            <a:ext cx="254400" cy="923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6" name="Google Shape;1206;p40"/>
          <p:cNvSpPr txBox="1"/>
          <p:nvPr>
            <p:ph idx="2" type="body"/>
          </p:nvPr>
        </p:nvSpPr>
        <p:spPr>
          <a:xfrm>
            <a:off x="6551175" y="707450"/>
            <a:ext cx="4448100" cy="52098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 u="sng">
                <a:solidFill>
                  <a:schemeClr val="hlink"/>
                </a:solidFill>
                <a:hlinkClick r:id="rId7"/>
              </a:rPr>
              <a:t>Child Sexual Abuse Prevention Education:  Guidance and Training Materials</a:t>
            </a:r>
            <a:endParaRPr sz="2100"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" sz="2100"/>
              <a:t>Curriculum Framework by grade span</a:t>
            </a:r>
            <a:endParaRPr sz="2100"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" sz="2100"/>
              <a:t>Agencies, organizations, supports, resources</a:t>
            </a:r>
            <a:endParaRPr sz="21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100"/>
              <a:t>“Truly Agreed To and Finally Passed”</a:t>
            </a:r>
            <a:endParaRPr b="1" sz="21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en" sz="2100"/>
              <a:t>Be a team</a:t>
            </a:r>
            <a:r>
              <a:rPr lang="en" sz="2100"/>
              <a:t>: nurses, counselors, social workers/behavior specialists, </a:t>
            </a:r>
            <a:r>
              <a:rPr b="1" lang="en" sz="2100"/>
              <a:t>all </a:t>
            </a:r>
            <a:r>
              <a:rPr lang="en" sz="2100"/>
              <a:t>teachers</a:t>
            </a:r>
            <a:r>
              <a:rPr lang="en"/>
              <a:t> 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“Monthly bulletin boards” </a:t>
            </a:r>
            <a:r>
              <a:rPr lang="en"/>
              <a:t>😏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0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41"/>
          <p:cNvSpPr txBox="1"/>
          <p:nvPr>
            <p:ph type="ctrTitle"/>
          </p:nvPr>
        </p:nvSpPr>
        <p:spPr>
          <a:xfrm>
            <a:off x="2910250" y="398100"/>
            <a:ext cx="4782000" cy="41292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Pause</a:t>
            </a:r>
            <a:endParaRPr>
              <a:solidFill>
                <a:schemeClr val="accent5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accent6"/>
              </a:solidFill>
              <a:latin typeface="Dekko"/>
              <a:ea typeface="Dekko"/>
              <a:cs typeface="Dekko"/>
              <a:sym typeface="Dekk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accent6"/>
              </a:solidFill>
              <a:latin typeface="Dekko"/>
              <a:ea typeface="Dekko"/>
              <a:cs typeface="Dekko"/>
              <a:sym typeface="Dekk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accent6"/>
                </a:solidFill>
                <a:latin typeface="Dekko"/>
                <a:ea typeface="Dekko"/>
                <a:cs typeface="Dekko"/>
                <a:sym typeface="Dekko"/>
              </a:rPr>
              <a:t>Shoulder Share</a:t>
            </a:r>
            <a:endParaRPr sz="3900">
              <a:solidFill>
                <a:schemeClr val="accent6"/>
              </a:solidFill>
              <a:latin typeface="Dekko"/>
              <a:ea typeface="Dekko"/>
              <a:cs typeface="Dekko"/>
              <a:sym typeface="Dekk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accent6"/>
              </a:solidFill>
              <a:latin typeface="Dekko"/>
              <a:ea typeface="Dekko"/>
              <a:cs typeface="Dekko"/>
              <a:sym typeface="Dekk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accent6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212" name="Google Shape;1212;p41"/>
          <p:cNvSpPr txBox="1"/>
          <p:nvPr/>
        </p:nvSpPr>
        <p:spPr>
          <a:xfrm>
            <a:off x="3199300" y="4527300"/>
            <a:ext cx="4101900" cy="15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00FF00"/>
                </a:solidFill>
                <a:latin typeface="Dekko"/>
                <a:ea typeface="Dekko"/>
                <a:cs typeface="Dekko"/>
                <a:sym typeface="Dekko"/>
              </a:rPr>
              <a:t>Strategy:</a:t>
            </a:r>
            <a:endParaRPr sz="4000">
              <a:solidFill>
                <a:srgbClr val="00FF00"/>
              </a:solidFill>
              <a:latin typeface="Dekko"/>
              <a:ea typeface="Dekko"/>
              <a:cs typeface="Dekko"/>
              <a:sym typeface="Dekk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00FF00"/>
                </a:solidFill>
                <a:latin typeface="Dekko"/>
                <a:ea typeface="Dekko"/>
                <a:cs typeface="Dekko"/>
                <a:sym typeface="Dekko"/>
              </a:rPr>
              <a:t>10 Word Summary</a:t>
            </a:r>
            <a:endParaRPr sz="4000">
              <a:solidFill>
                <a:srgbClr val="00FF00"/>
              </a:solidFill>
              <a:latin typeface="Dekko"/>
              <a:ea typeface="Dekko"/>
              <a:cs typeface="Dekko"/>
              <a:sym typeface="Dekk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6" name="Shape 1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" name="Google Shape;1217;p42"/>
          <p:cNvSpPr txBox="1"/>
          <p:nvPr>
            <p:ph type="ctrTitle"/>
          </p:nvPr>
        </p:nvSpPr>
        <p:spPr>
          <a:xfrm>
            <a:off x="1341525" y="478225"/>
            <a:ext cx="42153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Gist</a:t>
            </a:r>
            <a:endParaRPr/>
          </a:p>
        </p:txBody>
      </p:sp>
      <p:sp>
        <p:nvSpPr>
          <p:cNvPr id="1218" name="Google Shape;1218;p42"/>
          <p:cNvSpPr/>
          <p:nvPr/>
        </p:nvSpPr>
        <p:spPr>
          <a:xfrm rot="405102">
            <a:off x="7015488" y="1935939"/>
            <a:ext cx="3460952" cy="3708583"/>
          </a:xfrm>
          <a:custGeom>
            <a:rect b="b" l="l" r="r" t="t"/>
            <a:pathLst>
              <a:path extrusionOk="0" h="3710694" w="3462922">
                <a:moveTo>
                  <a:pt x="0" y="0"/>
                </a:moveTo>
                <a:lnTo>
                  <a:pt x="317151" y="0"/>
                </a:lnTo>
                <a:lnTo>
                  <a:pt x="274831" y="8544"/>
                </a:lnTo>
                <a:cubicBezTo>
                  <a:pt x="216604" y="33172"/>
                  <a:pt x="175747" y="90829"/>
                  <a:pt x="175747" y="158027"/>
                </a:cubicBezTo>
                <a:cubicBezTo>
                  <a:pt x="175747" y="247625"/>
                  <a:pt x="248381" y="320259"/>
                  <a:pt x="337979" y="320259"/>
                </a:cubicBezTo>
                <a:cubicBezTo>
                  <a:pt x="427577" y="320259"/>
                  <a:pt x="500211" y="247625"/>
                  <a:pt x="500211" y="158027"/>
                </a:cubicBezTo>
                <a:cubicBezTo>
                  <a:pt x="500211" y="90829"/>
                  <a:pt x="459355" y="33172"/>
                  <a:pt x="401127" y="8544"/>
                </a:cubicBezTo>
                <a:lnTo>
                  <a:pt x="358807" y="0"/>
                </a:lnTo>
                <a:lnTo>
                  <a:pt x="868544" y="0"/>
                </a:lnTo>
                <a:lnTo>
                  <a:pt x="826224" y="8544"/>
                </a:lnTo>
                <a:cubicBezTo>
                  <a:pt x="767997" y="33172"/>
                  <a:pt x="727140" y="90829"/>
                  <a:pt x="727140" y="158027"/>
                </a:cubicBezTo>
                <a:cubicBezTo>
                  <a:pt x="727140" y="247625"/>
                  <a:pt x="799774" y="320259"/>
                  <a:pt x="889372" y="320259"/>
                </a:cubicBezTo>
                <a:cubicBezTo>
                  <a:pt x="978970" y="320259"/>
                  <a:pt x="1051604" y="247625"/>
                  <a:pt x="1051604" y="158027"/>
                </a:cubicBezTo>
                <a:cubicBezTo>
                  <a:pt x="1051604" y="90829"/>
                  <a:pt x="1010748" y="33172"/>
                  <a:pt x="952520" y="8544"/>
                </a:cubicBezTo>
                <a:lnTo>
                  <a:pt x="910200" y="0"/>
                </a:lnTo>
                <a:lnTo>
                  <a:pt x="1419937" y="0"/>
                </a:lnTo>
                <a:lnTo>
                  <a:pt x="1377617" y="8544"/>
                </a:lnTo>
                <a:cubicBezTo>
                  <a:pt x="1319390" y="33172"/>
                  <a:pt x="1278533" y="90829"/>
                  <a:pt x="1278533" y="158027"/>
                </a:cubicBezTo>
                <a:cubicBezTo>
                  <a:pt x="1278533" y="247625"/>
                  <a:pt x="1351167" y="320259"/>
                  <a:pt x="1440765" y="320259"/>
                </a:cubicBezTo>
                <a:cubicBezTo>
                  <a:pt x="1530363" y="320259"/>
                  <a:pt x="1602997" y="247625"/>
                  <a:pt x="1602997" y="158027"/>
                </a:cubicBezTo>
                <a:cubicBezTo>
                  <a:pt x="1602997" y="90829"/>
                  <a:pt x="1562141" y="33172"/>
                  <a:pt x="1503913" y="8544"/>
                </a:cubicBezTo>
                <a:lnTo>
                  <a:pt x="1461593" y="0"/>
                </a:lnTo>
                <a:lnTo>
                  <a:pt x="1971330" y="0"/>
                </a:lnTo>
                <a:lnTo>
                  <a:pt x="1929010" y="8544"/>
                </a:lnTo>
                <a:cubicBezTo>
                  <a:pt x="1870783" y="33172"/>
                  <a:pt x="1829926" y="90829"/>
                  <a:pt x="1829926" y="158027"/>
                </a:cubicBezTo>
                <a:cubicBezTo>
                  <a:pt x="1829926" y="247625"/>
                  <a:pt x="1902560" y="320259"/>
                  <a:pt x="1992158" y="320259"/>
                </a:cubicBezTo>
                <a:cubicBezTo>
                  <a:pt x="2081756" y="320259"/>
                  <a:pt x="2154390" y="247625"/>
                  <a:pt x="2154390" y="158027"/>
                </a:cubicBezTo>
                <a:cubicBezTo>
                  <a:pt x="2154390" y="90829"/>
                  <a:pt x="2113533" y="33172"/>
                  <a:pt x="2055306" y="8544"/>
                </a:cubicBezTo>
                <a:lnTo>
                  <a:pt x="2012986" y="0"/>
                </a:lnTo>
                <a:lnTo>
                  <a:pt x="2522723" y="0"/>
                </a:lnTo>
                <a:lnTo>
                  <a:pt x="2480403" y="8544"/>
                </a:lnTo>
                <a:cubicBezTo>
                  <a:pt x="2422176" y="33172"/>
                  <a:pt x="2381319" y="90829"/>
                  <a:pt x="2381319" y="158027"/>
                </a:cubicBezTo>
                <a:cubicBezTo>
                  <a:pt x="2381319" y="247625"/>
                  <a:pt x="2453953" y="320259"/>
                  <a:pt x="2543551" y="320259"/>
                </a:cubicBezTo>
                <a:cubicBezTo>
                  <a:pt x="2633149" y="320259"/>
                  <a:pt x="2705783" y="247625"/>
                  <a:pt x="2705783" y="158027"/>
                </a:cubicBezTo>
                <a:cubicBezTo>
                  <a:pt x="2705783" y="90829"/>
                  <a:pt x="2664926" y="33172"/>
                  <a:pt x="2606699" y="8544"/>
                </a:cubicBezTo>
                <a:lnTo>
                  <a:pt x="2564379" y="0"/>
                </a:lnTo>
                <a:lnTo>
                  <a:pt x="3074117" y="0"/>
                </a:lnTo>
                <a:lnTo>
                  <a:pt x="3031797" y="8544"/>
                </a:lnTo>
                <a:cubicBezTo>
                  <a:pt x="2973570" y="33172"/>
                  <a:pt x="2932713" y="90829"/>
                  <a:pt x="2932713" y="158027"/>
                </a:cubicBezTo>
                <a:cubicBezTo>
                  <a:pt x="2932713" y="247625"/>
                  <a:pt x="3005347" y="320259"/>
                  <a:pt x="3094945" y="320259"/>
                </a:cubicBezTo>
                <a:cubicBezTo>
                  <a:pt x="3184543" y="320259"/>
                  <a:pt x="3257177" y="247625"/>
                  <a:pt x="3257177" y="158027"/>
                </a:cubicBezTo>
                <a:cubicBezTo>
                  <a:pt x="3257177" y="90829"/>
                  <a:pt x="3216320" y="33172"/>
                  <a:pt x="3158093" y="8544"/>
                </a:cubicBezTo>
                <a:lnTo>
                  <a:pt x="3115773" y="0"/>
                </a:lnTo>
                <a:lnTo>
                  <a:pt x="3462922" y="0"/>
                </a:lnTo>
                <a:lnTo>
                  <a:pt x="3462922" y="3710694"/>
                </a:lnTo>
                <a:lnTo>
                  <a:pt x="0" y="37106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rotWithShape="0" algn="tl" dir="2700000" dist="127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9" name="Google Shape;1219;p42"/>
          <p:cNvSpPr txBox="1"/>
          <p:nvPr>
            <p:ph idx="1" type="body"/>
          </p:nvPr>
        </p:nvSpPr>
        <p:spPr>
          <a:xfrm rot="401961">
            <a:off x="7038461" y="2495521"/>
            <a:ext cx="3350779" cy="3055358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 u="sng">
                <a:solidFill>
                  <a:schemeClr val="hlink"/>
                </a:solidFill>
                <a:hlinkClick r:id="rId3"/>
              </a:rPr>
              <a:t>SB 1057</a:t>
            </a:r>
            <a:endParaRPr b="1" sz="3700"/>
          </a:p>
          <a:p>
            <a:pPr indent="0" lvl="0" marL="0" rtl="0" algn="ctr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None/>
            </a:pPr>
            <a:r>
              <a:rPr lang="en" sz="3700"/>
              <a:t>Mental Health Awareness</a:t>
            </a:r>
            <a:endParaRPr sz="3700"/>
          </a:p>
        </p:txBody>
      </p:sp>
      <p:sp>
        <p:nvSpPr>
          <p:cNvPr id="1220" name="Google Shape;1220;p42"/>
          <p:cNvSpPr/>
          <p:nvPr/>
        </p:nvSpPr>
        <p:spPr>
          <a:xfrm rot="-8658596">
            <a:off x="6591012" y="4912508"/>
            <a:ext cx="1673930" cy="479521"/>
          </a:xfrm>
          <a:custGeom>
            <a:rect b="b" l="l" r="r" t="t"/>
            <a:pathLst>
              <a:path extrusionOk="0" h="1673412" w="7659384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D8D8D8">
              <a:alpha val="68630"/>
            </a:srgbClr>
          </a:solidFill>
          <a:ln>
            <a:noFill/>
          </a:ln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t/>
            </a:r>
            <a:endParaRPr b="1" i="0" sz="4800" u="none" cap="none" strike="noStrike">
              <a:solidFill>
                <a:srgbClr val="FFFFFF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221" name="Google Shape;1221;p42">
            <a:hlinkClick action="ppaction://hlinksldjump" r:id="rId4"/>
          </p:cNvPr>
          <p:cNvSpPr/>
          <p:nvPr/>
        </p:nvSpPr>
        <p:spPr>
          <a:xfrm rot="-5400000">
            <a:off x="5198450" y="-216450"/>
            <a:ext cx="1851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2" name="Google Shape;1222;p42">
            <a:hlinkClick/>
          </p:cNvPr>
          <p:cNvSpPr/>
          <p:nvPr/>
        </p:nvSpPr>
        <p:spPr>
          <a:xfrm rot="-5400000">
            <a:off x="8097025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3" name="Google Shape;1223;p42">
            <a:hlinkClick/>
          </p:cNvPr>
          <p:cNvSpPr/>
          <p:nvPr/>
        </p:nvSpPr>
        <p:spPr>
          <a:xfrm rot="-5400000">
            <a:off x="8879350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4" name="Google Shape;1224;p42">
            <a:hlinkClick/>
          </p:cNvPr>
          <p:cNvSpPr/>
          <p:nvPr/>
        </p:nvSpPr>
        <p:spPr>
          <a:xfrm rot="-5400000">
            <a:off x="9527600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5" name="Google Shape;1225;p42">
            <a:hlinkClick/>
          </p:cNvPr>
          <p:cNvSpPr/>
          <p:nvPr/>
        </p:nvSpPr>
        <p:spPr>
          <a:xfrm>
            <a:off x="11071800" y="360525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6" name="Google Shape;1226;p42">
            <a:hlinkClick/>
          </p:cNvPr>
          <p:cNvSpPr/>
          <p:nvPr/>
        </p:nvSpPr>
        <p:spPr>
          <a:xfrm>
            <a:off x="11071800" y="2960050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7" name="Google Shape;1227;p42">
            <a:hlinkClick/>
          </p:cNvPr>
          <p:cNvSpPr/>
          <p:nvPr/>
        </p:nvSpPr>
        <p:spPr>
          <a:xfrm>
            <a:off x="11071800" y="4314150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8" name="Google Shape;1228;p42"/>
          <p:cNvSpPr txBox="1"/>
          <p:nvPr/>
        </p:nvSpPr>
        <p:spPr>
          <a:xfrm>
            <a:off x="7232750" y="416850"/>
            <a:ext cx="2719200" cy="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229" name="Google Shape;1229;p42">
            <a:hlinkClick/>
          </p:cNvPr>
          <p:cNvSpPr/>
          <p:nvPr/>
        </p:nvSpPr>
        <p:spPr>
          <a:xfrm>
            <a:off x="11071800" y="1660288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0" name="Google Shape;1230;p42">
            <a:hlinkClick/>
          </p:cNvPr>
          <p:cNvSpPr/>
          <p:nvPr/>
        </p:nvSpPr>
        <p:spPr>
          <a:xfrm>
            <a:off x="11071800" y="478225"/>
            <a:ext cx="344700" cy="996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1" name="Google Shape;1231;p42">
            <a:hlinkClick/>
          </p:cNvPr>
          <p:cNvSpPr/>
          <p:nvPr/>
        </p:nvSpPr>
        <p:spPr>
          <a:xfrm>
            <a:off x="11141700" y="3043650"/>
            <a:ext cx="254400" cy="103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2" name="Google Shape;1232;p42"/>
          <p:cNvSpPr/>
          <p:nvPr/>
        </p:nvSpPr>
        <p:spPr>
          <a:xfrm>
            <a:off x="11192575" y="1744000"/>
            <a:ext cx="203400" cy="1030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3" name="Google Shape;1233;p42"/>
          <p:cNvSpPr/>
          <p:nvPr/>
        </p:nvSpPr>
        <p:spPr>
          <a:xfrm>
            <a:off x="11141700" y="4397850"/>
            <a:ext cx="254400" cy="923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4" name="Google Shape;1234;p42"/>
          <p:cNvSpPr txBox="1"/>
          <p:nvPr>
            <p:ph idx="2" type="body"/>
          </p:nvPr>
        </p:nvSpPr>
        <p:spPr>
          <a:xfrm>
            <a:off x="1143975" y="1018150"/>
            <a:ext cx="4610400" cy="4998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Date passed: 2021? 2022?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22-23 School Year and thereafter…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Students receive mental health awareness training w/in their 4 years of high school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IDEA-students may participate appropriately 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Instruction included in health or PE curriculum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Two (2) hours of MH Awareness training </a:t>
            </a:r>
            <a:r>
              <a:rPr b="1" lang="en" sz="1600"/>
              <a:t>(including SEL standards-no longer)</a:t>
            </a:r>
            <a:endParaRPr b="1" sz="16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8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43"/>
          <p:cNvSpPr txBox="1"/>
          <p:nvPr>
            <p:ph type="ctrTitle"/>
          </p:nvPr>
        </p:nvSpPr>
        <p:spPr>
          <a:xfrm>
            <a:off x="1341525" y="478225"/>
            <a:ext cx="42153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Gist</a:t>
            </a:r>
            <a:endParaRPr/>
          </a:p>
        </p:txBody>
      </p:sp>
      <p:sp>
        <p:nvSpPr>
          <p:cNvPr id="1240" name="Google Shape;1240;p43"/>
          <p:cNvSpPr/>
          <p:nvPr/>
        </p:nvSpPr>
        <p:spPr>
          <a:xfrm rot="405102">
            <a:off x="7015488" y="1935939"/>
            <a:ext cx="3460952" cy="3708583"/>
          </a:xfrm>
          <a:custGeom>
            <a:rect b="b" l="l" r="r" t="t"/>
            <a:pathLst>
              <a:path extrusionOk="0" h="3710694" w="3462922">
                <a:moveTo>
                  <a:pt x="0" y="0"/>
                </a:moveTo>
                <a:lnTo>
                  <a:pt x="317151" y="0"/>
                </a:lnTo>
                <a:lnTo>
                  <a:pt x="274831" y="8544"/>
                </a:lnTo>
                <a:cubicBezTo>
                  <a:pt x="216604" y="33172"/>
                  <a:pt x="175747" y="90829"/>
                  <a:pt x="175747" y="158027"/>
                </a:cubicBezTo>
                <a:cubicBezTo>
                  <a:pt x="175747" y="247625"/>
                  <a:pt x="248381" y="320259"/>
                  <a:pt x="337979" y="320259"/>
                </a:cubicBezTo>
                <a:cubicBezTo>
                  <a:pt x="427577" y="320259"/>
                  <a:pt x="500211" y="247625"/>
                  <a:pt x="500211" y="158027"/>
                </a:cubicBezTo>
                <a:cubicBezTo>
                  <a:pt x="500211" y="90829"/>
                  <a:pt x="459355" y="33172"/>
                  <a:pt x="401127" y="8544"/>
                </a:cubicBezTo>
                <a:lnTo>
                  <a:pt x="358807" y="0"/>
                </a:lnTo>
                <a:lnTo>
                  <a:pt x="868544" y="0"/>
                </a:lnTo>
                <a:lnTo>
                  <a:pt x="826224" y="8544"/>
                </a:lnTo>
                <a:cubicBezTo>
                  <a:pt x="767997" y="33172"/>
                  <a:pt x="727140" y="90829"/>
                  <a:pt x="727140" y="158027"/>
                </a:cubicBezTo>
                <a:cubicBezTo>
                  <a:pt x="727140" y="247625"/>
                  <a:pt x="799774" y="320259"/>
                  <a:pt x="889372" y="320259"/>
                </a:cubicBezTo>
                <a:cubicBezTo>
                  <a:pt x="978970" y="320259"/>
                  <a:pt x="1051604" y="247625"/>
                  <a:pt x="1051604" y="158027"/>
                </a:cubicBezTo>
                <a:cubicBezTo>
                  <a:pt x="1051604" y="90829"/>
                  <a:pt x="1010748" y="33172"/>
                  <a:pt x="952520" y="8544"/>
                </a:cubicBezTo>
                <a:lnTo>
                  <a:pt x="910200" y="0"/>
                </a:lnTo>
                <a:lnTo>
                  <a:pt x="1419937" y="0"/>
                </a:lnTo>
                <a:lnTo>
                  <a:pt x="1377617" y="8544"/>
                </a:lnTo>
                <a:cubicBezTo>
                  <a:pt x="1319390" y="33172"/>
                  <a:pt x="1278533" y="90829"/>
                  <a:pt x="1278533" y="158027"/>
                </a:cubicBezTo>
                <a:cubicBezTo>
                  <a:pt x="1278533" y="247625"/>
                  <a:pt x="1351167" y="320259"/>
                  <a:pt x="1440765" y="320259"/>
                </a:cubicBezTo>
                <a:cubicBezTo>
                  <a:pt x="1530363" y="320259"/>
                  <a:pt x="1602997" y="247625"/>
                  <a:pt x="1602997" y="158027"/>
                </a:cubicBezTo>
                <a:cubicBezTo>
                  <a:pt x="1602997" y="90829"/>
                  <a:pt x="1562141" y="33172"/>
                  <a:pt x="1503913" y="8544"/>
                </a:cubicBezTo>
                <a:lnTo>
                  <a:pt x="1461593" y="0"/>
                </a:lnTo>
                <a:lnTo>
                  <a:pt x="1971330" y="0"/>
                </a:lnTo>
                <a:lnTo>
                  <a:pt x="1929010" y="8544"/>
                </a:lnTo>
                <a:cubicBezTo>
                  <a:pt x="1870783" y="33172"/>
                  <a:pt x="1829926" y="90829"/>
                  <a:pt x="1829926" y="158027"/>
                </a:cubicBezTo>
                <a:cubicBezTo>
                  <a:pt x="1829926" y="247625"/>
                  <a:pt x="1902560" y="320259"/>
                  <a:pt x="1992158" y="320259"/>
                </a:cubicBezTo>
                <a:cubicBezTo>
                  <a:pt x="2081756" y="320259"/>
                  <a:pt x="2154390" y="247625"/>
                  <a:pt x="2154390" y="158027"/>
                </a:cubicBezTo>
                <a:cubicBezTo>
                  <a:pt x="2154390" y="90829"/>
                  <a:pt x="2113533" y="33172"/>
                  <a:pt x="2055306" y="8544"/>
                </a:cubicBezTo>
                <a:lnTo>
                  <a:pt x="2012986" y="0"/>
                </a:lnTo>
                <a:lnTo>
                  <a:pt x="2522723" y="0"/>
                </a:lnTo>
                <a:lnTo>
                  <a:pt x="2480403" y="8544"/>
                </a:lnTo>
                <a:cubicBezTo>
                  <a:pt x="2422176" y="33172"/>
                  <a:pt x="2381319" y="90829"/>
                  <a:pt x="2381319" y="158027"/>
                </a:cubicBezTo>
                <a:cubicBezTo>
                  <a:pt x="2381319" y="247625"/>
                  <a:pt x="2453953" y="320259"/>
                  <a:pt x="2543551" y="320259"/>
                </a:cubicBezTo>
                <a:cubicBezTo>
                  <a:pt x="2633149" y="320259"/>
                  <a:pt x="2705783" y="247625"/>
                  <a:pt x="2705783" y="158027"/>
                </a:cubicBezTo>
                <a:cubicBezTo>
                  <a:pt x="2705783" y="90829"/>
                  <a:pt x="2664926" y="33172"/>
                  <a:pt x="2606699" y="8544"/>
                </a:cubicBezTo>
                <a:lnTo>
                  <a:pt x="2564379" y="0"/>
                </a:lnTo>
                <a:lnTo>
                  <a:pt x="3074117" y="0"/>
                </a:lnTo>
                <a:lnTo>
                  <a:pt x="3031797" y="8544"/>
                </a:lnTo>
                <a:cubicBezTo>
                  <a:pt x="2973570" y="33172"/>
                  <a:pt x="2932713" y="90829"/>
                  <a:pt x="2932713" y="158027"/>
                </a:cubicBezTo>
                <a:cubicBezTo>
                  <a:pt x="2932713" y="247625"/>
                  <a:pt x="3005347" y="320259"/>
                  <a:pt x="3094945" y="320259"/>
                </a:cubicBezTo>
                <a:cubicBezTo>
                  <a:pt x="3184543" y="320259"/>
                  <a:pt x="3257177" y="247625"/>
                  <a:pt x="3257177" y="158027"/>
                </a:cubicBezTo>
                <a:cubicBezTo>
                  <a:pt x="3257177" y="90829"/>
                  <a:pt x="3216320" y="33172"/>
                  <a:pt x="3158093" y="8544"/>
                </a:cubicBezTo>
                <a:lnTo>
                  <a:pt x="3115773" y="0"/>
                </a:lnTo>
                <a:lnTo>
                  <a:pt x="3462922" y="0"/>
                </a:lnTo>
                <a:lnTo>
                  <a:pt x="3462922" y="3710694"/>
                </a:lnTo>
                <a:lnTo>
                  <a:pt x="0" y="37106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rotWithShape="0" algn="tl" dir="2700000" dist="127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1" name="Google Shape;1241;p43"/>
          <p:cNvSpPr txBox="1"/>
          <p:nvPr>
            <p:ph idx="1" type="body"/>
          </p:nvPr>
        </p:nvSpPr>
        <p:spPr>
          <a:xfrm rot="401961">
            <a:off x="7038461" y="2495521"/>
            <a:ext cx="3350779" cy="3055358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 u="sng">
                <a:solidFill>
                  <a:schemeClr val="hlink"/>
                </a:solidFill>
                <a:hlinkClick r:id="rId3"/>
              </a:rPr>
              <a:t>SB 1057</a:t>
            </a:r>
            <a:endParaRPr b="1" sz="3700"/>
          </a:p>
          <a:p>
            <a:pPr indent="0" lvl="0" marL="0" rtl="0" algn="ctr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None/>
            </a:pPr>
            <a:r>
              <a:rPr lang="en" sz="3700"/>
              <a:t>Mental Health Awareness</a:t>
            </a:r>
            <a:endParaRPr sz="3700"/>
          </a:p>
        </p:txBody>
      </p:sp>
      <p:sp>
        <p:nvSpPr>
          <p:cNvPr id="1242" name="Google Shape;1242;p43"/>
          <p:cNvSpPr/>
          <p:nvPr/>
        </p:nvSpPr>
        <p:spPr>
          <a:xfrm rot="-8658596">
            <a:off x="6591012" y="4912508"/>
            <a:ext cx="1673930" cy="479521"/>
          </a:xfrm>
          <a:custGeom>
            <a:rect b="b" l="l" r="r" t="t"/>
            <a:pathLst>
              <a:path extrusionOk="0" h="1673412" w="7659384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D8D8D8">
              <a:alpha val="68630"/>
            </a:srgbClr>
          </a:solidFill>
          <a:ln>
            <a:noFill/>
          </a:ln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t/>
            </a:r>
            <a:endParaRPr b="1" i="0" sz="4800" u="none" cap="none" strike="noStrike">
              <a:solidFill>
                <a:srgbClr val="FFFFFF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243" name="Google Shape;1243;p43">
            <a:hlinkClick action="ppaction://hlinksldjump" r:id="rId4"/>
          </p:cNvPr>
          <p:cNvSpPr/>
          <p:nvPr/>
        </p:nvSpPr>
        <p:spPr>
          <a:xfrm rot="-5400000">
            <a:off x="5198450" y="-216450"/>
            <a:ext cx="1851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4" name="Google Shape;1244;p43">
            <a:hlinkClick/>
          </p:cNvPr>
          <p:cNvSpPr/>
          <p:nvPr/>
        </p:nvSpPr>
        <p:spPr>
          <a:xfrm rot="-5400000">
            <a:off x="8097025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5" name="Google Shape;1245;p43">
            <a:hlinkClick/>
          </p:cNvPr>
          <p:cNvSpPr/>
          <p:nvPr/>
        </p:nvSpPr>
        <p:spPr>
          <a:xfrm rot="-5400000">
            <a:off x="8879350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6" name="Google Shape;1246;p43">
            <a:hlinkClick/>
          </p:cNvPr>
          <p:cNvSpPr/>
          <p:nvPr/>
        </p:nvSpPr>
        <p:spPr>
          <a:xfrm rot="-5400000">
            <a:off x="9527600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7" name="Google Shape;1247;p43">
            <a:hlinkClick/>
          </p:cNvPr>
          <p:cNvSpPr/>
          <p:nvPr/>
        </p:nvSpPr>
        <p:spPr>
          <a:xfrm>
            <a:off x="11071800" y="360525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8" name="Google Shape;1248;p43">
            <a:hlinkClick/>
          </p:cNvPr>
          <p:cNvSpPr/>
          <p:nvPr/>
        </p:nvSpPr>
        <p:spPr>
          <a:xfrm>
            <a:off x="11071800" y="2960050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9" name="Google Shape;1249;p43">
            <a:hlinkClick/>
          </p:cNvPr>
          <p:cNvSpPr/>
          <p:nvPr/>
        </p:nvSpPr>
        <p:spPr>
          <a:xfrm>
            <a:off x="11071800" y="4314150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0" name="Google Shape;1250;p43"/>
          <p:cNvSpPr txBox="1"/>
          <p:nvPr/>
        </p:nvSpPr>
        <p:spPr>
          <a:xfrm>
            <a:off x="7232750" y="416850"/>
            <a:ext cx="2719200" cy="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251" name="Google Shape;1251;p43">
            <a:hlinkClick/>
          </p:cNvPr>
          <p:cNvSpPr/>
          <p:nvPr/>
        </p:nvSpPr>
        <p:spPr>
          <a:xfrm>
            <a:off x="11071800" y="1660288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2" name="Google Shape;1252;p43">
            <a:hlinkClick/>
          </p:cNvPr>
          <p:cNvSpPr/>
          <p:nvPr/>
        </p:nvSpPr>
        <p:spPr>
          <a:xfrm>
            <a:off x="11071800" y="478225"/>
            <a:ext cx="344700" cy="996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3" name="Google Shape;1253;p43">
            <a:hlinkClick/>
          </p:cNvPr>
          <p:cNvSpPr/>
          <p:nvPr/>
        </p:nvSpPr>
        <p:spPr>
          <a:xfrm>
            <a:off x="11141700" y="3043650"/>
            <a:ext cx="254400" cy="103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4" name="Google Shape;1254;p43"/>
          <p:cNvSpPr/>
          <p:nvPr/>
        </p:nvSpPr>
        <p:spPr>
          <a:xfrm>
            <a:off x="11192575" y="1744000"/>
            <a:ext cx="203400" cy="1030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5" name="Google Shape;1255;p43"/>
          <p:cNvSpPr/>
          <p:nvPr/>
        </p:nvSpPr>
        <p:spPr>
          <a:xfrm>
            <a:off x="11141700" y="4397850"/>
            <a:ext cx="254400" cy="923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6" name="Google Shape;1256;p43"/>
          <p:cNvSpPr txBox="1"/>
          <p:nvPr>
            <p:ph idx="2" type="body"/>
          </p:nvPr>
        </p:nvSpPr>
        <p:spPr>
          <a:xfrm>
            <a:off x="1224075" y="1059900"/>
            <a:ext cx="4450200" cy="4998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Mental Health Awareness Training:</a:t>
            </a:r>
            <a:endParaRPr sz="2100"/>
          </a:p>
          <a:p>
            <a:pPr indent="-387350" lvl="1" marL="685800" rtl="0" algn="l">
              <a:spcBef>
                <a:spcPts val="0"/>
              </a:spcBef>
              <a:spcAft>
                <a:spcPts val="0"/>
              </a:spcAft>
              <a:buSzPts val="2500"/>
              <a:buChar char="○"/>
            </a:pPr>
            <a:r>
              <a:rPr lang="en" sz="2500" u="sng">
                <a:solidFill>
                  <a:schemeClr val="hlink"/>
                </a:solidFill>
                <a:hlinkClick r:id="rId5"/>
              </a:rPr>
              <a:t>Model Curriculum</a:t>
            </a:r>
            <a:r>
              <a:rPr lang="en" sz="2500"/>
              <a:t> (Aug ‘23)</a:t>
            </a:r>
            <a:endParaRPr sz="2500"/>
          </a:p>
          <a:p>
            <a:pPr indent="-355600" lvl="2" marL="914400" rtl="0" algn="l">
              <a:spcBef>
                <a:spcPts val="0"/>
              </a:spcBef>
              <a:spcAft>
                <a:spcPts val="0"/>
              </a:spcAft>
              <a:buSzPts val="2000"/>
              <a:buChar char="■"/>
            </a:pPr>
            <a:r>
              <a:rPr lang="en"/>
              <a:t>Learning Objectives for K-12</a:t>
            </a:r>
            <a:endParaRPr/>
          </a:p>
          <a:p>
            <a:pPr indent="-355600" lvl="2" marL="914400" rtl="0" algn="l">
              <a:spcBef>
                <a:spcPts val="0"/>
              </a:spcBef>
              <a:spcAft>
                <a:spcPts val="0"/>
              </a:spcAft>
              <a:buSzPts val="2000"/>
              <a:buChar char="■"/>
            </a:pPr>
            <a:r>
              <a:rPr lang="en"/>
              <a:t>Aligned with NHES and HECAT HBO’s</a:t>
            </a:r>
            <a:endParaRPr/>
          </a:p>
          <a:p>
            <a:pPr indent="0" lvl="0" marL="0" rtl="0" algn="l">
              <a:spcBef>
                <a:spcPts val="2100"/>
              </a:spcBef>
              <a:spcAft>
                <a:spcPts val="0"/>
              </a:spcAft>
              <a:buNone/>
            </a:pPr>
            <a:r>
              <a:t/>
            </a:r>
            <a:endParaRPr sz="900"/>
          </a:p>
          <a:p>
            <a:pPr indent="-368300" lvl="0" marL="914400" rtl="0" algn="l">
              <a:spcBef>
                <a:spcPts val="210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Defines MH</a:t>
            </a:r>
            <a:endParaRPr sz="2200"/>
          </a:p>
          <a:p>
            <a:pPr indent="-368300" lvl="0" marL="9144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Strategies for Achieving and Maintaining Sound MH</a:t>
            </a:r>
            <a:endParaRPr sz="2200"/>
          </a:p>
          <a:p>
            <a:pPr indent="-368300" lvl="0" marL="9144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Decrease Stigma</a:t>
            </a:r>
            <a:endParaRPr sz="2200"/>
          </a:p>
          <a:p>
            <a:pPr indent="-368300" lvl="0" marL="9144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How to connect to services</a:t>
            </a:r>
            <a:endParaRPr sz="22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0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1" name="Google Shape;1261;p44"/>
          <p:cNvGrpSpPr/>
          <p:nvPr/>
        </p:nvGrpSpPr>
        <p:grpSpPr>
          <a:xfrm rot="-489119">
            <a:off x="1705195" y="2005970"/>
            <a:ext cx="3462938" cy="3710711"/>
            <a:chOff x="1428074" y="1911392"/>
            <a:chExt cx="3462922" cy="3710694"/>
          </a:xfrm>
        </p:grpSpPr>
        <p:sp>
          <p:nvSpPr>
            <p:cNvPr id="1262" name="Google Shape;1262;p44"/>
            <p:cNvSpPr/>
            <p:nvPr/>
          </p:nvSpPr>
          <p:spPr>
            <a:xfrm>
              <a:off x="1428074" y="1911392"/>
              <a:ext cx="3462922" cy="3710694"/>
            </a:xfrm>
            <a:custGeom>
              <a:rect b="b" l="l" r="r" t="t"/>
              <a:pathLst>
                <a:path extrusionOk="0" h="3710694" w="3462922">
                  <a:moveTo>
                    <a:pt x="0" y="0"/>
                  </a:moveTo>
                  <a:lnTo>
                    <a:pt x="317151" y="0"/>
                  </a:lnTo>
                  <a:lnTo>
                    <a:pt x="274831" y="8544"/>
                  </a:lnTo>
                  <a:cubicBezTo>
                    <a:pt x="216604" y="33172"/>
                    <a:pt x="175747" y="90829"/>
                    <a:pt x="175747" y="158027"/>
                  </a:cubicBezTo>
                  <a:cubicBezTo>
                    <a:pt x="175747" y="247625"/>
                    <a:pt x="248381" y="320259"/>
                    <a:pt x="337979" y="320259"/>
                  </a:cubicBezTo>
                  <a:cubicBezTo>
                    <a:pt x="427577" y="320259"/>
                    <a:pt x="500211" y="247625"/>
                    <a:pt x="500211" y="158027"/>
                  </a:cubicBezTo>
                  <a:cubicBezTo>
                    <a:pt x="500211" y="90829"/>
                    <a:pt x="459355" y="33172"/>
                    <a:pt x="401127" y="8544"/>
                  </a:cubicBezTo>
                  <a:lnTo>
                    <a:pt x="358807" y="0"/>
                  </a:lnTo>
                  <a:lnTo>
                    <a:pt x="868544" y="0"/>
                  </a:lnTo>
                  <a:lnTo>
                    <a:pt x="826224" y="8544"/>
                  </a:lnTo>
                  <a:cubicBezTo>
                    <a:pt x="767997" y="33172"/>
                    <a:pt x="727140" y="90829"/>
                    <a:pt x="727140" y="158027"/>
                  </a:cubicBezTo>
                  <a:cubicBezTo>
                    <a:pt x="727140" y="247625"/>
                    <a:pt x="799774" y="320259"/>
                    <a:pt x="889372" y="320259"/>
                  </a:cubicBezTo>
                  <a:cubicBezTo>
                    <a:pt x="978970" y="320259"/>
                    <a:pt x="1051604" y="247625"/>
                    <a:pt x="1051604" y="158027"/>
                  </a:cubicBezTo>
                  <a:cubicBezTo>
                    <a:pt x="1051604" y="90829"/>
                    <a:pt x="1010748" y="33172"/>
                    <a:pt x="952520" y="8544"/>
                  </a:cubicBezTo>
                  <a:lnTo>
                    <a:pt x="910200" y="0"/>
                  </a:lnTo>
                  <a:lnTo>
                    <a:pt x="1419937" y="0"/>
                  </a:lnTo>
                  <a:lnTo>
                    <a:pt x="1377617" y="8544"/>
                  </a:lnTo>
                  <a:cubicBezTo>
                    <a:pt x="1319390" y="33172"/>
                    <a:pt x="1278533" y="90829"/>
                    <a:pt x="1278533" y="158027"/>
                  </a:cubicBezTo>
                  <a:cubicBezTo>
                    <a:pt x="1278533" y="247625"/>
                    <a:pt x="1351167" y="320259"/>
                    <a:pt x="1440765" y="320259"/>
                  </a:cubicBezTo>
                  <a:cubicBezTo>
                    <a:pt x="1530363" y="320259"/>
                    <a:pt x="1602997" y="247625"/>
                    <a:pt x="1602997" y="158027"/>
                  </a:cubicBezTo>
                  <a:cubicBezTo>
                    <a:pt x="1602997" y="90829"/>
                    <a:pt x="1562141" y="33172"/>
                    <a:pt x="1503913" y="8544"/>
                  </a:cubicBezTo>
                  <a:lnTo>
                    <a:pt x="1461593" y="0"/>
                  </a:lnTo>
                  <a:lnTo>
                    <a:pt x="1971330" y="0"/>
                  </a:lnTo>
                  <a:lnTo>
                    <a:pt x="1929010" y="8544"/>
                  </a:lnTo>
                  <a:cubicBezTo>
                    <a:pt x="1870783" y="33172"/>
                    <a:pt x="1829926" y="90829"/>
                    <a:pt x="1829926" y="158027"/>
                  </a:cubicBezTo>
                  <a:cubicBezTo>
                    <a:pt x="1829926" y="247625"/>
                    <a:pt x="1902560" y="320259"/>
                    <a:pt x="1992158" y="320259"/>
                  </a:cubicBezTo>
                  <a:cubicBezTo>
                    <a:pt x="2081756" y="320259"/>
                    <a:pt x="2154390" y="247625"/>
                    <a:pt x="2154390" y="158027"/>
                  </a:cubicBezTo>
                  <a:cubicBezTo>
                    <a:pt x="2154390" y="90829"/>
                    <a:pt x="2113533" y="33172"/>
                    <a:pt x="2055306" y="8544"/>
                  </a:cubicBezTo>
                  <a:lnTo>
                    <a:pt x="2012986" y="0"/>
                  </a:lnTo>
                  <a:lnTo>
                    <a:pt x="2522723" y="0"/>
                  </a:lnTo>
                  <a:lnTo>
                    <a:pt x="2480403" y="8544"/>
                  </a:lnTo>
                  <a:cubicBezTo>
                    <a:pt x="2422176" y="33172"/>
                    <a:pt x="2381319" y="90829"/>
                    <a:pt x="2381319" y="158027"/>
                  </a:cubicBezTo>
                  <a:cubicBezTo>
                    <a:pt x="2381319" y="247625"/>
                    <a:pt x="2453953" y="320259"/>
                    <a:pt x="2543551" y="320259"/>
                  </a:cubicBezTo>
                  <a:cubicBezTo>
                    <a:pt x="2633149" y="320259"/>
                    <a:pt x="2705783" y="247625"/>
                    <a:pt x="2705783" y="158027"/>
                  </a:cubicBezTo>
                  <a:cubicBezTo>
                    <a:pt x="2705783" y="90829"/>
                    <a:pt x="2664926" y="33172"/>
                    <a:pt x="2606699" y="8544"/>
                  </a:cubicBezTo>
                  <a:lnTo>
                    <a:pt x="2564379" y="0"/>
                  </a:lnTo>
                  <a:lnTo>
                    <a:pt x="3074117" y="0"/>
                  </a:lnTo>
                  <a:lnTo>
                    <a:pt x="3031797" y="8544"/>
                  </a:lnTo>
                  <a:cubicBezTo>
                    <a:pt x="2973570" y="33172"/>
                    <a:pt x="2932713" y="90829"/>
                    <a:pt x="2932713" y="158027"/>
                  </a:cubicBezTo>
                  <a:cubicBezTo>
                    <a:pt x="2932713" y="247625"/>
                    <a:pt x="3005347" y="320259"/>
                    <a:pt x="3094945" y="320259"/>
                  </a:cubicBezTo>
                  <a:cubicBezTo>
                    <a:pt x="3184543" y="320259"/>
                    <a:pt x="3257177" y="247625"/>
                    <a:pt x="3257177" y="158027"/>
                  </a:cubicBezTo>
                  <a:cubicBezTo>
                    <a:pt x="3257177" y="90829"/>
                    <a:pt x="3216320" y="33172"/>
                    <a:pt x="3158093" y="8544"/>
                  </a:cubicBezTo>
                  <a:lnTo>
                    <a:pt x="3115773" y="0"/>
                  </a:lnTo>
                  <a:lnTo>
                    <a:pt x="3462922" y="0"/>
                  </a:lnTo>
                  <a:lnTo>
                    <a:pt x="3462922" y="3710694"/>
                  </a:lnTo>
                  <a:lnTo>
                    <a:pt x="0" y="371069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rotWithShape="0" algn="tl" dir="2700000" dist="127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A close up of a logo&#10;&#10;Description automatically generated" id="1263" name="Google Shape;1263;p4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660437" y="2372297"/>
              <a:ext cx="3054362" cy="29629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64" name="Google Shape;1264;p44"/>
          <p:cNvSpPr/>
          <p:nvPr/>
        </p:nvSpPr>
        <p:spPr>
          <a:xfrm rot="-8658596">
            <a:off x="1423612" y="5350108"/>
            <a:ext cx="1673930" cy="479521"/>
          </a:xfrm>
          <a:custGeom>
            <a:rect b="b" l="l" r="r" t="t"/>
            <a:pathLst>
              <a:path extrusionOk="0" h="1673412" w="7659384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D8D8D8">
              <a:alpha val="68630"/>
            </a:srgbClr>
          </a:solidFill>
          <a:ln>
            <a:noFill/>
          </a:ln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t/>
            </a:r>
            <a:endParaRPr b="1" i="0" sz="4800" u="none" cap="none" strike="noStrike">
              <a:solidFill>
                <a:srgbClr val="FFFFFF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265" name="Google Shape;1265;p44"/>
          <p:cNvSpPr txBox="1"/>
          <p:nvPr>
            <p:ph idx="4294967295" type="subTitle"/>
          </p:nvPr>
        </p:nvSpPr>
        <p:spPr>
          <a:xfrm rot="-485210">
            <a:off x="1978623" y="2704663"/>
            <a:ext cx="2977104" cy="2216187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Sooooooooooo….</a:t>
            </a:r>
            <a:endParaRPr sz="2900"/>
          </a:p>
          <a:p>
            <a:pPr indent="0" lvl="0" marL="0" rtl="0" algn="l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None/>
            </a:pPr>
            <a:r>
              <a:t/>
            </a:r>
            <a:endParaRPr/>
          </a:p>
        </p:txBody>
      </p:sp>
      <p:sp>
        <p:nvSpPr>
          <p:cNvPr id="1266" name="Google Shape;1266;p44"/>
          <p:cNvSpPr txBox="1"/>
          <p:nvPr>
            <p:ph type="ctrTitle"/>
          </p:nvPr>
        </p:nvSpPr>
        <p:spPr>
          <a:xfrm>
            <a:off x="1341525" y="655775"/>
            <a:ext cx="44481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/>
              <a:t>Ideas, Tips/Tricks, Tidbits</a:t>
            </a:r>
            <a:endParaRPr sz="3300"/>
          </a:p>
        </p:txBody>
      </p:sp>
      <p:sp>
        <p:nvSpPr>
          <p:cNvPr id="1267" name="Google Shape;1267;p44">
            <a:hlinkClick action="ppaction://hlinksldjump" r:id="rId4"/>
          </p:cNvPr>
          <p:cNvSpPr/>
          <p:nvPr/>
        </p:nvSpPr>
        <p:spPr>
          <a:xfrm rot="-5400000">
            <a:off x="5198450" y="-216450"/>
            <a:ext cx="1851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8" name="Google Shape;1268;p44">
            <a:hlinkClick/>
          </p:cNvPr>
          <p:cNvSpPr/>
          <p:nvPr/>
        </p:nvSpPr>
        <p:spPr>
          <a:xfrm rot="-5400000">
            <a:off x="8097025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9" name="Google Shape;1269;p44">
            <a:hlinkClick/>
          </p:cNvPr>
          <p:cNvSpPr/>
          <p:nvPr/>
        </p:nvSpPr>
        <p:spPr>
          <a:xfrm rot="-5400000">
            <a:off x="2182475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0" name="Google Shape;1270;p44">
            <a:hlinkClick/>
          </p:cNvPr>
          <p:cNvSpPr/>
          <p:nvPr/>
        </p:nvSpPr>
        <p:spPr>
          <a:xfrm rot="-5400000">
            <a:off x="9527600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1" name="Google Shape;1271;p44">
            <a:hlinkClick action="ppaction://hlinksldjump" r:id="rId5"/>
          </p:cNvPr>
          <p:cNvSpPr/>
          <p:nvPr/>
        </p:nvSpPr>
        <p:spPr>
          <a:xfrm rot="-5400000">
            <a:off x="1493000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2" name="Google Shape;1272;p44">
            <a:hlinkClick/>
          </p:cNvPr>
          <p:cNvSpPr/>
          <p:nvPr/>
        </p:nvSpPr>
        <p:spPr>
          <a:xfrm>
            <a:off x="11071800" y="360525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3" name="Google Shape;1273;p44">
            <a:hlinkClick/>
          </p:cNvPr>
          <p:cNvSpPr/>
          <p:nvPr/>
        </p:nvSpPr>
        <p:spPr>
          <a:xfrm>
            <a:off x="11071800" y="2960050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4" name="Google Shape;1274;p44">
            <a:hlinkClick/>
          </p:cNvPr>
          <p:cNvSpPr/>
          <p:nvPr/>
        </p:nvSpPr>
        <p:spPr>
          <a:xfrm>
            <a:off x="11071800" y="4314150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5" name="Google Shape;1275;p44"/>
          <p:cNvSpPr txBox="1"/>
          <p:nvPr/>
        </p:nvSpPr>
        <p:spPr>
          <a:xfrm>
            <a:off x="2003600" y="416850"/>
            <a:ext cx="2719200" cy="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276" name="Google Shape;1276;p44"/>
          <p:cNvSpPr txBox="1"/>
          <p:nvPr/>
        </p:nvSpPr>
        <p:spPr>
          <a:xfrm>
            <a:off x="7232750" y="416850"/>
            <a:ext cx="2719200" cy="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277" name="Google Shape;1277;p44">
            <a:hlinkClick/>
          </p:cNvPr>
          <p:cNvSpPr/>
          <p:nvPr/>
        </p:nvSpPr>
        <p:spPr>
          <a:xfrm>
            <a:off x="11071800" y="1660288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78" name="Google Shape;1278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66265">
            <a:off x="2085017" y="3372645"/>
            <a:ext cx="2716009" cy="2037010"/>
          </a:xfrm>
          <a:prstGeom prst="rect">
            <a:avLst/>
          </a:prstGeom>
          <a:noFill/>
          <a:ln>
            <a:noFill/>
          </a:ln>
        </p:spPr>
      </p:pic>
      <p:sp>
        <p:nvSpPr>
          <p:cNvPr id="1279" name="Google Shape;1279;p44">
            <a:hlinkClick/>
          </p:cNvPr>
          <p:cNvSpPr/>
          <p:nvPr/>
        </p:nvSpPr>
        <p:spPr>
          <a:xfrm>
            <a:off x="11071800" y="478225"/>
            <a:ext cx="344700" cy="996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0" name="Google Shape;1280;p44"/>
          <p:cNvSpPr/>
          <p:nvPr/>
        </p:nvSpPr>
        <p:spPr>
          <a:xfrm>
            <a:off x="11192575" y="1744000"/>
            <a:ext cx="203400" cy="1030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1" name="Google Shape;1281;p44">
            <a:hlinkClick/>
          </p:cNvPr>
          <p:cNvSpPr/>
          <p:nvPr/>
        </p:nvSpPr>
        <p:spPr>
          <a:xfrm>
            <a:off x="11141700" y="3043650"/>
            <a:ext cx="254400" cy="103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2" name="Google Shape;1282;p44"/>
          <p:cNvSpPr/>
          <p:nvPr/>
        </p:nvSpPr>
        <p:spPr>
          <a:xfrm>
            <a:off x="11141700" y="4397850"/>
            <a:ext cx="254400" cy="923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3" name="Google Shape;1283;p44"/>
          <p:cNvSpPr txBox="1"/>
          <p:nvPr>
            <p:ph idx="2" type="body"/>
          </p:nvPr>
        </p:nvSpPr>
        <p:spPr>
          <a:xfrm>
            <a:off x="6551175" y="707450"/>
            <a:ext cx="4448100" cy="52098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Beyond Second Steps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K-12 Considerations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Amendments, new sections, etc.</a:t>
            </a:r>
            <a:endParaRPr sz="2100"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" sz="2100"/>
              <a:t>“Truly Agreed To and Finally Passed”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Inclusive language, bullying, reducing stigma, etc. </a:t>
            </a:r>
            <a:endParaRPr sz="21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b="1" lang="en" sz="2100"/>
              <a:t>Be a team</a:t>
            </a:r>
            <a:r>
              <a:rPr lang="en" sz="2100"/>
              <a:t>: nurses, counselors, social workers/behavior specialists, </a:t>
            </a:r>
            <a:r>
              <a:rPr b="1" lang="en" sz="2100"/>
              <a:t>all </a:t>
            </a:r>
            <a:r>
              <a:rPr lang="en" sz="2100"/>
              <a:t>teachers</a:t>
            </a: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27"/>
          <p:cNvSpPr txBox="1"/>
          <p:nvPr>
            <p:ph idx="2" type="body"/>
          </p:nvPr>
        </p:nvSpPr>
        <p:spPr>
          <a:xfrm>
            <a:off x="6635875" y="908038"/>
            <a:ext cx="4556700" cy="5218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476250" lvl="0" marL="4000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AutoNum type="arabicPeriod"/>
            </a:pPr>
            <a:r>
              <a:rPr lang="en" sz="3900"/>
              <a:t>Dr. Kim Goforth</a:t>
            </a:r>
            <a:endParaRPr sz="3900"/>
          </a:p>
          <a:p>
            <a:pPr indent="-368300" lvl="1" marL="628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AutoNum type="alphaLcPeriod"/>
            </a:pPr>
            <a:r>
              <a:rPr lang="en" sz="2200"/>
              <a:t>Columbia Public Schools</a:t>
            </a:r>
            <a:endParaRPr sz="2200"/>
          </a:p>
          <a:p>
            <a:pPr indent="-368300" lvl="1" marL="628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AutoNum type="alphaLcPeriod"/>
            </a:pPr>
            <a:r>
              <a:rPr lang="en" sz="2200" u="sng">
                <a:solidFill>
                  <a:schemeClr val="hlink"/>
                </a:solidFill>
                <a:hlinkClick r:id="rId3"/>
              </a:rPr>
              <a:t>kgoforth@cpsk12.org</a:t>
            </a:r>
            <a:r>
              <a:rPr lang="en" sz="2200"/>
              <a:t> </a:t>
            </a:r>
            <a:endParaRPr sz="2200"/>
          </a:p>
          <a:p>
            <a:pPr indent="-476250" lvl="0" marL="4000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AutoNum type="arabicPeriod"/>
            </a:pPr>
            <a:r>
              <a:rPr lang="en" sz="3900"/>
              <a:t>Dr. Sally Schulte</a:t>
            </a:r>
            <a:endParaRPr sz="3900"/>
          </a:p>
          <a:p>
            <a:pPr indent="-368300" lvl="1" marL="628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AutoNum type="alphaLcPeriod"/>
            </a:pPr>
            <a:r>
              <a:rPr lang="en" sz="2200"/>
              <a:t>Rockwood School District</a:t>
            </a:r>
            <a:endParaRPr sz="2200"/>
          </a:p>
          <a:p>
            <a:pPr indent="-368300" lvl="1" marL="628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AutoNum type="alphaLcPeriod"/>
            </a:pPr>
            <a:r>
              <a:rPr lang="en" sz="2200" u="sng">
                <a:solidFill>
                  <a:schemeClr val="hlink"/>
                </a:solidFill>
                <a:hlinkClick r:id="rId4"/>
              </a:rPr>
              <a:t>schultesally@rsdmo.org</a:t>
            </a:r>
            <a:r>
              <a:rPr lang="en" sz="2200"/>
              <a:t> </a:t>
            </a:r>
            <a:endParaRPr sz="2200"/>
          </a:p>
          <a:p>
            <a:pPr indent="-476250" lvl="0" marL="4000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AutoNum type="arabicPeriod"/>
            </a:pPr>
            <a:r>
              <a:rPr lang="en" sz="3900"/>
              <a:t>Mr. Brad Brummel</a:t>
            </a:r>
            <a:endParaRPr sz="3900"/>
          </a:p>
          <a:p>
            <a:pPr indent="-368300" lvl="1" marL="628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AutoNum type="alphaLcPeriod"/>
            </a:pPr>
            <a:r>
              <a:rPr lang="en" sz="2200"/>
              <a:t>Springfield Public Schools</a:t>
            </a:r>
            <a:endParaRPr sz="2200"/>
          </a:p>
          <a:p>
            <a:pPr indent="-368300" lvl="1" marL="628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AutoNum type="alphaLcPeriod"/>
            </a:pPr>
            <a:r>
              <a:rPr lang="en" sz="2200" u="sng">
                <a:solidFill>
                  <a:schemeClr val="hlink"/>
                </a:solidFill>
                <a:hlinkClick r:id="rId5"/>
              </a:rPr>
              <a:t>bjbrummel@spsmail.org</a:t>
            </a:r>
            <a:r>
              <a:rPr lang="en" sz="2200"/>
              <a:t> </a:t>
            </a:r>
            <a:endParaRPr sz="2200"/>
          </a:p>
          <a:p>
            <a:pPr indent="-476250" lvl="0" marL="4000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AutoNum type="arabicPeriod"/>
            </a:pPr>
            <a:r>
              <a:rPr lang="en" sz="3900"/>
              <a:t>Dr. Eddie Mattison</a:t>
            </a:r>
            <a:endParaRPr sz="3900"/>
          </a:p>
          <a:p>
            <a:pPr indent="-368300" lvl="1" marL="628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AutoNum type="alphaLcPeriod"/>
            </a:pPr>
            <a:r>
              <a:rPr lang="en" sz="2200"/>
              <a:t>Parkway School District</a:t>
            </a:r>
            <a:endParaRPr sz="2200"/>
          </a:p>
          <a:p>
            <a:pPr indent="-368300" lvl="1" marL="6286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AutoNum type="alphaLcPeriod"/>
            </a:pPr>
            <a:r>
              <a:rPr lang="en" sz="2200" u="sng">
                <a:solidFill>
                  <a:schemeClr val="hlink"/>
                </a:solidFill>
                <a:hlinkClick r:id="rId6"/>
              </a:rPr>
              <a:t>emattison@parkwayschools.net</a:t>
            </a:r>
            <a:r>
              <a:rPr lang="en" sz="2200"/>
              <a:t> </a:t>
            </a:r>
            <a:endParaRPr sz="2200"/>
          </a:p>
        </p:txBody>
      </p:sp>
      <p:sp>
        <p:nvSpPr>
          <p:cNvPr id="918" name="Google Shape;918;p27"/>
          <p:cNvSpPr txBox="1"/>
          <p:nvPr>
            <p:ph type="ctrTitle"/>
          </p:nvPr>
        </p:nvSpPr>
        <p:spPr>
          <a:xfrm>
            <a:off x="1341525" y="655775"/>
            <a:ext cx="42030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/>
              <a:t>The Fam</a:t>
            </a:r>
            <a:endParaRPr sz="4300"/>
          </a:p>
        </p:txBody>
      </p:sp>
      <p:sp>
        <p:nvSpPr>
          <p:cNvPr id="919" name="Google Shape;919;p27">
            <a:hlinkClick/>
          </p:cNvPr>
          <p:cNvSpPr/>
          <p:nvPr/>
        </p:nvSpPr>
        <p:spPr>
          <a:xfrm rot="-5400000">
            <a:off x="8097025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0" name="Google Shape;920;p27">
            <a:hlinkClick/>
          </p:cNvPr>
          <p:cNvSpPr/>
          <p:nvPr/>
        </p:nvSpPr>
        <p:spPr>
          <a:xfrm rot="-5400000">
            <a:off x="8879350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1" name="Google Shape;921;p27">
            <a:hlinkClick/>
          </p:cNvPr>
          <p:cNvSpPr/>
          <p:nvPr/>
        </p:nvSpPr>
        <p:spPr>
          <a:xfrm rot="-5400000">
            <a:off x="9527600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2" name="Google Shape;922;p27">
            <a:hlinkClick action="ppaction://hlinksldjump" r:id="rId7"/>
          </p:cNvPr>
          <p:cNvSpPr/>
          <p:nvPr/>
        </p:nvSpPr>
        <p:spPr>
          <a:xfrm rot="-5400000">
            <a:off x="10309925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3" name="Google Shape;923;p27">
            <a:hlinkClick/>
          </p:cNvPr>
          <p:cNvSpPr/>
          <p:nvPr/>
        </p:nvSpPr>
        <p:spPr>
          <a:xfrm>
            <a:off x="11071800" y="360525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4" name="Google Shape;924;p27">
            <a:hlinkClick/>
          </p:cNvPr>
          <p:cNvSpPr/>
          <p:nvPr/>
        </p:nvSpPr>
        <p:spPr>
          <a:xfrm>
            <a:off x="11071800" y="2960050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5" name="Google Shape;925;p27">
            <a:hlinkClick/>
          </p:cNvPr>
          <p:cNvSpPr/>
          <p:nvPr/>
        </p:nvSpPr>
        <p:spPr>
          <a:xfrm>
            <a:off x="11071800" y="4314150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6" name="Google Shape;926;p27"/>
          <p:cNvSpPr txBox="1"/>
          <p:nvPr/>
        </p:nvSpPr>
        <p:spPr>
          <a:xfrm>
            <a:off x="2003600" y="416850"/>
            <a:ext cx="2719200" cy="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927" name="Google Shape;927;p27"/>
          <p:cNvSpPr txBox="1"/>
          <p:nvPr/>
        </p:nvSpPr>
        <p:spPr>
          <a:xfrm>
            <a:off x="7232750" y="416850"/>
            <a:ext cx="2719200" cy="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Dekko"/>
                <a:ea typeface="Dekko"/>
                <a:cs typeface="Dekko"/>
                <a:sym typeface="Dekko"/>
              </a:rPr>
              <a:t>February 22, </a:t>
            </a:r>
            <a:r>
              <a:rPr lang="en" sz="1500">
                <a:latin typeface="Dekko"/>
                <a:ea typeface="Dekko"/>
                <a:cs typeface="Dekko"/>
                <a:sym typeface="Dekko"/>
              </a:rPr>
              <a:t>2024</a:t>
            </a:r>
            <a:endParaRPr sz="150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928" name="Google Shape;928;p27">
            <a:hlinkClick/>
          </p:cNvPr>
          <p:cNvSpPr/>
          <p:nvPr/>
        </p:nvSpPr>
        <p:spPr>
          <a:xfrm>
            <a:off x="11071800" y="1660288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9" name="Google Shape;929;p27">
            <a:hlinkClick/>
          </p:cNvPr>
          <p:cNvSpPr/>
          <p:nvPr/>
        </p:nvSpPr>
        <p:spPr>
          <a:xfrm>
            <a:off x="11071800" y="478225"/>
            <a:ext cx="344700" cy="996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30" name="Google Shape;930;p27"/>
          <p:cNvPicPr preferRelativeResize="0"/>
          <p:nvPr/>
        </p:nvPicPr>
        <p:blipFill rotWithShape="1">
          <a:blip r:embed="rId8">
            <a:alphaModFix/>
          </a:blip>
          <a:srcRect b="57224" l="13427" r="17639" t="8356"/>
          <a:stretch/>
        </p:blipFill>
        <p:spPr>
          <a:xfrm rot="-3">
            <a:off x="1818310" y="1273636"/>
            <a:ext cx="3249425" cy="119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1" name="Google Shape;931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769512">
            <a:off x="635037" y="2316075"/>
            <a:ext cx="1494777" cy="1659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2" name="Google Shape;932;p27"/>
          <p:cNvPicPr preferRelativeResize="0"/>
          <p:nvPr/>
        </p:nvPicPr>
        <p:blipFill rotWithShape="1">
          <a:blip r:embed="rId10">
            <a:alphaModFix/>
          </a:blip>
          <a:srcRect b="6862" l="7666" r="16351" t="27339"/>
          <a:stretch/>
        </p:blipFill>
        <p:spPr>
          <a:xfrm rot="390146">
            <a:off x="2109687" y="2719376"/>
            <a:ext cx="2185850" cy="141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3" name="Google Shape;933;p27"/>
          <p:cNvPicPr preferRelativeResize="0"/>
          <p:nvPr/>
        </p:nvPicPr>
        <p:blipFill rotWithShape="1">
          <a:blip r:embed="rId11">
            <a:alphaModFix/>
          </a:blip>
          <a:srcRect b="0" l="0" r="3437" t="15318"/>
          <a:stretch/>
        </p:blipFill>
        <p:spPr>
          <a:xfrm rot="790315">
            <a:off x="966775" y="4123100"/>
            <a:ext cx="1453324" cy="169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4" name="Google Shape;934;p2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542600" y="4314150"/>
            <a:ext cx="1320017" cy="175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5" name="Google Shape;935;p27"/>
          <p:cNvPicPr preferRelativeResize="0"/>
          <p:nvPr/>
        </p:nvPicPr>
        <p:blipFill rotWithShape="1">
          <a:blip r:embed="rId13">
            <a:alphaModFix/>
          </a:blip>
          <a:srcRect b="9740" l="9050" r="14121" t="15336"/>
          <a:stretch/>
        </p:blipFill>
        <p:spPr>
          <a:xfrm rot="-312235">
            <a:off x="4017720" y="4140757"/>
            <a:ext cx="1552888" cy="1901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" name="Google Shape;936;p27"/>
          <p:cNvPicPr preferRelativeResize="0"/>
          <p:nvPr/>
        </p:nvPicPr>
        <p:blipFill rotWithShape="1">
          <a:blip r:embed="rId14">
            <a:alphaModFix/>
          </a:blip>
          <a:srcRect b="17750" l="29032" r="7061" t="20356"/>
          <a:stretch/>
        </p:blipFill>
        <p:spPr>
          <a:xfrm rot="-436292">
            <a:off x="4234344" y="2687764"/>
            <a:ext cx="1451188" cy="1056216"/>
          </a:xfrm>
          <a:prstGeom prst="rect">
            <a:avLst/>
          </a:prstGeom>
          <a:noFill/>
          <a:ln>
            <a:noFill/>
          </a:ln>
        </p:spPr>
      </p:pic>
      <p:sp>
        <p:nvSpPr>
          <p:cNvPr id="937" name="Google Shape;937;p27"/>
          <p:cNvSpPr/>
          <p:nvPr/>
        </p:nvSpPr>
        <p:spPr>
          <a:xfrm>
            <a:off x="11192575" y="1744000"/>
            <a:ext cx="203400" cy="1030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8" name="Google Shape;938;p27">
            <a:hlinkClick/>
          </p:cNvPr>
          <p:cNvSpPr/>
          <p:nvPr/>
        </p:nvSpPr>
        <p:spPr>
          <a:xfrm>
            <a:off x="11141700" y="3043650"/>
            <a:ext cx="254400" cy="103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9" name="Google Shape;939;p27"/>
          <p:cNvSpPr/>
          <p:nvPr/>
        </p:nvSpPr>
        <p:spPr>
          <a:xfrm>
            <a:off x="11141700" y="4397850"/>
            <a:ext cx="254400" cy="923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7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45"/>
          <p:cNvSpPr txBox="1"/>
          <p:nvPr>
            <p:ph type="ctrTitle"/>
          </p:nvPr>
        </p:nvSpPr>
        <p:spPr>
          <a:xfrm>
            <a:off x="2910250" y="398100"/>
            <a:ext cx="4782000" cy="41292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Pause</a:t>
            </a:r>
            <a:endParaRPr>
              <a:solidFill>
                <a:schemeClr val="accent5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accent6"/>
              </a:solidFill>
              <a:latin typeface="Dekko"/>
              <a:ea typeface="Dekko"/>
              <a:cs typeface="Dekko"/>
              <a:sym typeface="Dekk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accent6"/>
              </a:solidFill>
              <a:latin typeface="Dekko"/>
              <a:ea typeface="Dekko"/>
              <a:cs typeface="Dekko"/>
              <a:sym typeface="Dekk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accent6"/>
                </a:solidFill>
                <a:latin typeface="Dekko"/>
                <a:ea typeface="Dekko"/>
                <a:cs typeface="Dekko"/>
                <a:sym typeface="Dekko"/>
              </a:rPr>
              <a:t>Shoulder Share</a:t>
            </a:r>
            <a:endParaRPr sz="3900">
              <a:solidFill>
                <a:schemeClr val="accent6"/>
              </a:solidFill>
              <a:latin typeface="Dekko"/>
              <a:ea typeface="Dekko"/>
              <a:cs typeface="Dekko"/>
              <a:sym typeface="Dekk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accent6"/>
              </a:solidFill>
              <a:latin typeface="Dekko"/>
              <a:ea typeface="Dekko"/>
              <a:cs typeface="Dekko"/>
              <a:sym typeface="Dekk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accent6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289" name="Google Shape;1289;p45"/>
          <p:cNvSpPr txBox="1"/>
          <p:nvPr/>
        </p:nvSpPr>
        <p:spPr>
          <a:xfrm>
            <a:off x="3199300" y="4527300"/>
            <a:ext cx="4101900" cy="15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00FF00"/>
                </a:solidFill>
                <a:latin typeface="Dekko"/>
                <a:ea typeface="Dekko"/>
                <a:cs typeface="Dekko"/>
                <a:sym typeface="Dekko"/>
              </a:rPr>
              <a:t>Strategy:</a:t>
            </a:r>
            <a:endParaRPr sz="4000">
              <a:solidFill>
                <a:srgbClr val="00FF00"/>
              </a:solidFill>
              <a:latin typeface="Dekko"/>
              <a:ea typeface="Dekko"/>
              <a:cs typeface="Dekko"/>
              <a:sym typeface="Dekk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000">
              <a:solidFill>
                <a:srgbClr val="00FF00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290" name="Google Shape;1290;p45"/>
          <p:cNvSpPr/>
          <p:nvPr/>
        </p:nvSpPr>
        <p:spPr>
          <a:xfrm>
            <a:off x="4215600" y="5364988"/>
            <a:ext cx="639900" cy="623400"/>
          </a:xfrm>
          <a:prstGeom prst="ellipse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291" name="Google Shape;1291;p45"/>
          <p:cNvSpPr/>
          <p:nvPr/>
        </p:nvSpPr>
        <p:spPr>
          <a:xfrm>
            <a:off x="5020450" y="5315775"/>
            <a:ext cx="639900" cy="623400"/>
          </a:xfrm>
          <a:prstGeom prst="triangle">
            <a:avLst>
              <a:gd fmla="val 50000" name="adj"/>
            </a:avLst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292" name="Google Shape;1292;p45"/>
          <p:cNvSpPr/>
          <p:nvPr/>
        </p:nvSpPr>
        <p:spPr>
          <a:xfrm>
            <a:off x="5907325" y="5389600"/>
            <a:ext cx="639900" cy="574175"/>
          </a:xfrm>
          <a:prstGeom prst="flowChartProcess">
            <a:avLst/>
          </a:prstGeom>
          <a:solidFill>
            <a:srgbClr val="4A86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293" name="Google Shape;1293;p45"/>
          <p:cNvSpPr/>
          <p:nvPr/>
        </p:nvSpPr>
        <p:spPr>
          <a:xfrm>
            <a:off x="8207175" y="2150988"/>
            <a:ext cx="639900" cy="623400"/>
          </a:xfrm>
          <a:prstGeom prst="ellipse">
            <a:avLst/>
          </a:prstGeom>
          <a:solidFill>
            <a:srgbClr val="00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294" name="Google Shape;1294;p45"/>
          <p:cNvSpPr/>
          <p:nvPr/>
        </p:nvSpPr>
        <p:spPr>
          <a:xfrm>
            <a:off x="8207175" y="3117300"/>
            <a:ext cx="639900" cy="623400"/>
          </a:xfrm>
          <a:prstGeom prst="triangle">
            <a:avLst>
              <a:gd fmla="val 50000" name="adj"/>
            </a:avLst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295" name="Google Shape;1295;p45"/>
          <p:cNvSpPr/>
          <p:nvPr/>
        </p:nvSpPr>
        <p:spPr>
          <a:xfrm>
            <a:off x="8207175" y="4295075"/>
            <a:ext cx="639900" cy="574175"/>
          </a:xfrm>
          <a:prstGeom prst="flowChartProcess">
            <a:avLst/>
          </a:prstGeom>
          <a:solidFill>
            <a:srgbClr val="4A86E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296" name="Google Shape;1296;p45"/>
          <p:cNvSpPr txBox="1"/>
          <p:nvPr/>
        </p:nvSpPr>
        <p:spPr>
          <a:xfrm>
            <a:off x="9072900" y="2214900"/>
            <a:ext cx="2887500" cy="574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2"/>
                </a:solidFill>
                <a:latin typeface="Dekko"/>
                <a:ea typeface="Dekko"/>
                <a:cs typeface="Dekko"/>
                <a:sym typeface="Dekko"/>
              </a:rPr>
              <a:t>Still circling/questions</a:t>
            </a:r>
            <a:endParaRPr b="1" sz="2400">
              <a:solidFill>
                <a:schemeClr val="dk2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297" name="Google Shape;1297;p45"/>
          <p:cNvSpPr txBox="1"/>
          <p:nvPr/>
        </p:nvSpPr>
        <p:spPr>
          <a:xfrm>
            <a:off x="9072900" y="3141900"/>
            <a:ext cx="2887500" cy="57420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2"/>
                </a:solidFill>
                <a:latin typeface="Dekko"/>
                <a:ea typeface="Dekko"/>
                <a:cs typeface="Dekko"/>
                <a:sym typeface="Dekko"/>
              </a:rPr>
              <a:t>Key point</a:t>
            </a:r>
            <a:endParaRPr b="1" sz="2400">
              <a:solidFill>
                <a:schemeClr val="dk2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298" name="Google Shape;1298;p45"/>
          <p:cNvSpPr txBox="1"/>
          <p:nvPr/>
        </p:nvSpPr>
        <p:spPr>
          <a:xfrm>
            <a:off x="9072900" y="4180200"/>
            <a:ext cx="2887500" cy="82380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00"/>
                </a:solidFill>
                <a:latin typeface="Dekko"/>
                <a:ea typeface="Dekko"/>
                <a:cs typeface="Dekko"/>
                <a:sym typeface="Dekko"/>
              </a:rPr>
              <a:t>Squares w/your thoughts</a:t>
            </a:r>
            <a:endParaRPr b="1" sz="2400">
              <a:solidFill>
                <a:srgbClr val="FFFF00"/>
              </a:solidFill>
              <a:latin typeface="Dekko"/>
              <a:ea typeface="Dekko"/>
              <a:cs typeface="Dekko"/>
              <a:sym typeface="Dekk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2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p46"/>
          <p:cNvSpPr txBox="1"/>
          <p:nvPr>
            <p:ph type="ctrTitle"/>
          </p:nvPr>
        </p:nvSpPr>
        <p:spPr>
          <a:xfrm>
            <a:off x="1341525" y="655775"/>
            <a:ext cx="42153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Gist</a:t>
            </a:r>
            <a:endParaRPr/>
          </a:p>
        </p:txBody>
      </p:sp>
      <p:sp>
        <p:nvSpPr>
          <p:cNvPr id="1304" name="Google Shape;1304;p46"/>
          <p:cNvSpPr/>
          <p:nvPr/>
        </p:nvSpPr>
        <p:spPr>
          <a:xfrm rot="405102">
            <a:off x="7015488" y="1935939"/>
            <a:ext cx="3460952" cy="3708583"/>
          </a:xfrm>
          <a:custGeom>
            <a:rect b="b" l="l" r="r" t="t"/>
            <a:pathLst>
              <a:path extrusionOk="0" h="3710694" w="3462922">
                <a:moveTo>
                  <a:pt x="0" y="0"/>
                </a:moveTo>
                <a:lnTo>
                  <a:pt x="317151" y="0"/>
                </a:lnTo>
                <a:lnTo>
                  <a:pt x="274831" y="8544"/>
                </a:lnTo>
                <a:cubicBezTo>
                  <a:pt x="216604" y="33172"/>
                  <a:pt x="175747" y="90829"/>
                  <a:pt x="175747" y="158027"/>
                </a:cubicBezTo>
                <a:cubicBezTo>
                  <a:pt x="175747" y="247625"/>
                  <a:pt x="248381" y="320259"/>
                  <a:pt x="337979" y="320259"/>
                </a:cubicBezTo>
                <a:cubicBezTo>
                  <a:pt x="427577" y="320259"/>
                  <a:pt x="500211" y="247625"/>
                  <a:pt x="500211" y="158027"/>
                </a:cubicBezTo>
                <a:cubicBezTo>
                  <a:pt x="500211" y="90829"/>
                  <a:pt x="459355" y="33172"/>
                  <a:pt x="401127" y="8544"/>
                </a:cubicBezTo>
                <a:lnTo>
                  <a:pt x="358807" y="0"/>
                </a:lnTo>
                <a:lnTo>
                  <a:pt x="868544" y="0"/>
                </a:lnTo>
                <a:lnTo>
                  <a:pt x="826224" y="8544"/>
                </a:lnTo>
                <a:cubicBezTo>
                  <a:pt x="767997" y="33172"/>
                  <a:pt x="727140" y="90829"/>
                  <a:pt x="727140" y="158027"/>
                </a:cubicBezTo>
                <a:cubicBezTo>
                  <a:pt x="727140" y="247625"/>
                  <a:pt x="799774" y="320259"/>
                  <a:pt x="889372" y="320259"/>
                </a:cubicBezTo>
                <a:cubicBezTo>
                  <a:pt x="978970" y="320259"/>
                  <a:pt x="1051604" y="247625"/>
                  <a:pt x="1051604" y="158027"/>
                </a:cubicBezTo>
                <a:cubicBezTo>
                  <a:pt x="1051604" y="90829"/>
                  <a:pt x="1010748" y="33172"/>
                  <a:pt x="952520" y="8544"/>
                </a:cubicBezTo>
                <a:lnTo>
                  <a:pt x="910200" y="0"/>
                </a:lnTo>
                <a:lnTo>
                  <a:pt x="1419937" y="0"/>
                </a:lnTo>
                <a:lnTo>
                  <a:pt x="1377617" y="8544"/>
                </a:lnTo>
                <a:cubicBezTo>
                  <a:pt x="1319390" y="33172"/>
                  <a:pt x="1278533" y="90829"/>
                  <a:pt x="1278533" y="158027"/>
                </a:cubicBezTo>
                <a:cubicBezTo>
                  <a:pt x="1278533" y="247625"/>
                  <a:pt x="1351167" y="320259"/>
                  <a:pt x="1440765" y="320259"/>
                </a:cubicBezTo>
                <a:cubicBezTo>
                  <a:pt x="1530363" y="320259"/>
                  <a:pt x="1602997" y="247625"/>
                  <a:pt x="1602997" y="158027"/>
                </a:cubicBezTo>
                <a:cubicBezTo>
                  <a:pt x="1602997" y="90829"/>
                  <a:pt x="1562141" y="33172"/>
                  <a:pt x="1503913" y="8544"/>
                </a:cubicBezTo>
                <a:lnTo>
                  <a:pt x="1461593" y="0"/>
                </a:lnTo>
                <a:lnTo>
                  <a:pt x="1971330" y="0"/>
                </a:lnTo>
                <a:lnTo>
                  <a:pt x="1929010" y="8544"/>
                </a:lnTo>
                <a:cubicBezTo>
                  <a:pt x="1870783" y="33172"/>
                  <a:pt x="1829926" y="90829"/>
                  <a:pt x="1829926" y="158027"/>
                </a:cubicBezTo>
                <a:cubicBezTo>
                  <a:pt x="1829926" y="247625"/>
                  <a:pt x="1902560" y="320259"/>
                  <a:pt x="1992158" y="320259"/>
                </a:cubicBezTo>
                <a:cubicBezTo>
                  <a:pt x="2081756" y="320259"/>
                  <a:pt x="2154390" y="247625"/>
                  <a:pt x="2154390" y="158027"/>
                </a:cubicBezTo>
                <a:cubicBezTo>
                  <a:pt x="2154390" y="90829"/>
                  <a:pt x="2113533" y="33172"/>
                  <a:pt x="2055306" y="8544"/>
                </a:cubicBezTo>
                <a:lnTo>
                  <a:pt x="2012986" y="0"/>
                </a:lnTo>
                <a:lnTo>
                  <a:pt x="2522723" y="0"/>
                </a:lnTo>
                <a:lnTo>
                  <a:pt x="2480403" y="8544"/>
                </a:lnTo>
                <a:cubicBezTo>
                  <a:pt x="2422176" y="33172"/>
                  <a:pt x="2381319" y="90829"/>
                  <a:pt x="2381319" y="158027"/>
                </a:cubicBezTo>
                <a:cubicBezTo>
                  <a:pt x="2381319" y="247625"/>
                  <a:pt x="2453953" y="320259"/>
                  <a:pt x="2543551" y="320259"/>
                </a:cubicBezTo>
                <a:cubicBezTo>
                  <a:pt x="2633149" y="320259"/>
                  <a:pt x="2705783" y="247625"/>
                  <a:pt x="2705783" y="158027"/>
                </a:cubicBezTo>
                <a:cubicBezTo>
                  <a:pt x="2705783" y="90829"/>
                  <a:pt x="2664926" y="33172"/>
                  <a:pt x="2606699" y="8544"/>
                </a:cubicBezTo>
                <a:lnTo>
                  <a:pt x="2564379" y="0"/>
                </a:lnTo>
                <a:lnTo>
                  <a:pt x="3074117" y="0"/>
                </a:lnTo>
                <a:lnTo>
                  <a:pt x="3031797" y="8544"/>
                </a:lnTo>
                <a:cubicBezTo>
                  <a:pt x="2973570" y="33172"/>
                  <a:pt x="2932713" y="90829"/>
                  <a:pt x="2932713" y="158027"/>
                </a:cubicBezTo>
                <a:cubicBezTo>
                  <a:pt x="2932713" y="247625"/>
                  <a:pt x="3005347" y="320259"/>
                  <a:pt x="3094945" y="320259"/>
                </a:cubicBezTo>
                <a:cubicBezTo>
                  <a:pt x="3184543" y="320259"/>
                  <a:pt x="3257177" y="247625"/>
                  <a:pt x="3257177" y="158027"/>
                </a:cubicBezTo>
                <a:cubicBezTo>
                  <a:pt x="3257177" y="90829"/>
                  <a:pt x="3216320" y="33172"/>
                  <a:pt x="3158093" y="8544"/>
                </a:cubicBezTo>
                <a:lnTo>
                  <a:pt x="3115773" y="0"/>
                </a:lnTo>
                <a:lnTo>
                  <a:pt x="3462922" y="0"/>
                </a:lnTo>
                <a:lnTo>
                  <a:pt x="3462922" y="3710694"/>
                </a:lnTo>
                <a:lnTo>
                  <a:pt x="0" y="37106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rotWithShape="0" algn="tl" dir="2700000" dist="127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5" name="Google Shape;1305;p46"/>
          <p:cNvSpPr txBox="1"/>
          <p:nvPr>
            <p:ph idx="1" type="body"/>
          </p:nvPr>
        </p:nvSpPr>
        <p:spPr>
          <a:xfrm rot="401899">
            <a:off x="6991655" y="2492746"/>
            <a:ext cx="3397592" cy="3055358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 u="sng">
                <a:solidFill>
                  <a:schemeClr val="hlink"/>
                </a:solidFill>
                <a:hlinkClick r:id="rId3"/>
              </a:rPr>
              <a:t>HB 447 </a:t>
            </a:r>
            <a:r>
              <a:rPr b="1" lang="en" sz="3000" u="sng">
                <a:solidFill>
                  <a:schemeClr val="hlink"/>
                </a:solidFill>
                <a:hlinkClick r:id="rId4"/>
              </a:rPr>
              <a:t>(1-3)</a:t>
            </a:r>
            <a:endParaRPr b="1" sz="3000"/>
          </a:p>
          <a:p>
            <a:pPr indent="0" lvl="0" marL="0" rtl="0" algn="ctr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None/>
            </a:pPr>
            <a:r>
              <a:rPr lang="en" sz="3700"/>
              <a:t>Health and Family Education</a:t>
            </a:r>
            <a:endParaRPr sz="3700"/>
          </a:p>
        </p:txBody>
      </p:sp>
      <p:sp>
        <p:nvSpPr>
          <p:cNvPr id="1306" name="Google Shape;1306;p46"/>
          <p:cNvSpPr/>
          <p:nvPr/>
        </p:nvSpPr>
        <p:spPr>
          <a:xfrm rot="-8658596">
            <a:off x="6591012" y="4912508"/>
            <a:ext cx="1673930" cy="479521"/>
          </a:xfrm>
          <a:custGeom>
            <a:rect b="b" l="l" r="r" t="t"/>
            <a:pathLst>
              <a:path extrusionOk="0" h="1673412" w="7659384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D8D8D8">
              <a:alpha val="68630"/>
            </a:srgbClr>
          </a:solidFill>
          <a:ln>
            <a:noFill/>
          </a:ln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t/>
            </a:r>
            <a:endParaRPr b="1" i="0" sz="4800" u="none" cap="none" strike="noStrike">
              <a:solidFill>
                <a:srgbClr val="FFFFFF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307" name="Google Shape;1307;p46">
            <a:hlinkClick action="ppaction://hlinksldjump" r:id="rId5"/>
          </p:cNvPr>
          <p:cNvSpPr/>
          <p:nvPr/>
        </p:nvSpPr>
        <p:spPr>
          <a:xfrm rot="-5400000">
            <a:off x="5198450" y="-216450"/>
            <a:ext cx="1851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8" name="Google Shape;1308;p46">
            <a:hlinkClick/>
          </p:cNvPr>
          <p:cNvSpPr/>
          <p:nvPr/>
        </p:nvSpPr>
        <p:spPr>
          <a:xfrm rot="-5400000">
            <a:off x="8097025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9" name="Google Shape;1309;p46">
            <a:hlinkClick/>
          </p:cNvPr>
          <p:cNvSpPr/>
          <p:nvPr/>
        </p:nvSpPr>
        <p:spPr>
          <a:xfrm rot="-5400000">
            <a:off x="8879350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0" name="Google Shape;1310;p46">
            <a:hlinkClick/>
          </p:cNvPr>
          <p:cNvSpPr/>
          <p:nvPr/>
        </p:nvSpPr>
        <p:spPr>
          <a:xfrm rot="-5400000">
            <a:off x="9527600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1" name="Google Shape;1311;p46">
            <a:hlinkClick/>
          </p:cNvPr>
          <p:cNvSpPr/>
          <p:nvPr/>
        </p:nvSpPr>
        <p:spPr>
          <a:xfrm>
            <a:off x="11071800" y="360525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2" name="Google Shape;1312;p46">
            <a:hlinkClick/>
          </p:cNvPr>
          <p:cNvSpPr/>
          <p:nvPr/>
        </p:nvSpPr>
        <p:spPr>
          <a:xfrm>
            <a:off x="11071800" y="2960050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3" name="Google Shape;1313;p46">
            <a:hlinkClick/>
          </p:cNvPr>
          <p:cNvSpPr/>
          <p:nvPr/>
        </p:nvSpPr>
        <p:spPr>
          <a:xfrm>
            <a:off x="11071800" y="4314150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4" name="Google Shape;1314;p46"/>
          <p:cNvSpPr txBox="1"/>
          <p:nvPr/>
        </p:nvSpPr>
        <p:spPr>
          <a:xfrm>
            <a:off x="2003600" y="416850"/>
            <a:ext cx="2719200" cy="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315" name="Google Shape;1315;p46"/>
          <p:cNvSpPr txBox="1"/>
          <p:nvPr/>
        </p:nvSpPr>
        <p:spPr>
          <a:xfrm>
            <a:off x="7232750" y="416850"/>
            <a:ext cx="2719200" cy="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316" name="Google Shape;1316;p46">
            <a:hlinkClick/>
          </p:cNvPr>
          <p:cNvSpPr/>
          <p:nvPr/>
        </p:nvSpPr>
        <p:spPr>
          <a:xfrm>
            <a:off x="11071800" y="1660288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7" name="Google Shape;1317;p46">
            <a:hlinkClick/>
          </p:cNvPr>
          <p:cNvSpPr/>
          <p:nvPr/>
        </p:nvSpPr>
        <p:spPr>
          <a:xfrm>
            <a:off x="11071800" y="478225"/>
            <a:ext cx="344700" cy="996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8" name="Google Shape;1318;p46"/>
          <p:cNvSpPr/>
          <p:nvPr/>
        </p:nvSpPr>
        <p:spPr>
          <a:xfrm>
            <a:off x="11192575" y="1744000"/>
            <a:ext cx="203400" cy="1030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9" name="Google Shape;1319;p46">
            <a:hlinkClick/>
          </p:cNvPr>
          <p:cNvSpPr/>
          <p:nvPr/>
        </p:nvSpPr>
        <p:spPr>
          <a:xfrm>
            <a:off x="11141700" y="3043650"/>
            <a:ext cx="254400" cy="103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0" name="Google Shape;1320;p46"/>
          <p:cNvSpPr/>
          <p:nvPr/>
        </p:nvSpPr>
        <p:spPr>
          <a:xfrm>
            <a:off x="11141700" y="4397850"/>
            <a:ext cx="254400" cy="923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1" name="Google Shape;1321;p46"/>
          <p:cNvSpPr txBox="1"/>
          <p:nvPr>
            <p:ph idx="2" type="body"/>
          </p:nvPr>
        </p:nvSpPr>
        <p:spPr>
          <a:xfrm>
            <a:off x="1224075" y="1056175"/>
            <a:ext cx="4450200" cy="44994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Date passed: 2023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No idea. </a:t>
            </a:r>
            <a:r>
              <a:rPr lang="en"/>
              <a:t>😂   A whirlwind 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Change name of course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FACS and Health Teachers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Add parenting standards to 9-12 health course</a:t>
            </a:r>
            <a:endParaRPr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/>
              <a:t>Outcome:  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/>
              <a:t>New course standards 9-12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/>
              <a:t>Based on new NHES, HECAT HBO’s, YRBS data, etc.</a:t>
            </a:r>
            <a:endParaRPr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/>
              <a:t>Encompasses all other mandates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5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6" name="Google Shape;1326;p47"/>
          <p:cNvGrpSpPr/>
          <p:nvPr/>
        </p:nvGrpSpPr>
        <p:grpSpPr>
          <a:xfrm rot="-489119">
            <a:off x="1705195" y="2005970"/>
            <a:ext cx="3462938" cy="3710711"/>
            <a:chOff x="1428074" y="1911392"/>
            <a:chExt cx="3462922" cy="3710694"/>
          </a:xfrm>
        </p:grpSpPr>
        <p:sp>
          <p:nvSpPr>
            <p:cNvPr id="1327" name="Google Shape;1327;p47"/>
            <p:cNvSpPr/>
            <p:nvPr/>
          </p:nvSpPr>
          <p:spPr>
            <a:xfrm>
              <a:off x="1428074" y="1911392"/>
              <a:ext cx="3462922" cy="3710694"/>
            </a:xfrm>
            <a:custGeom>
              <a:rect b="b" l="l" r="r" t="t"/>
              <a:pathLst>
                <a:path extrusionOk="0" h="3710694" w="3462922">
                  <a:moveTo>
                    <a:pt x="0" y="0"/>
                  </a:moveTo>
                  <a:lnTo>
                    <a:pt x="317151" y="0"/>
                  </a:lnTo>
                  <a:lnTo>
                    <a:pt x="274831" y="8544"/>
                  </a:lnTo>
                  <a:cubicBezTo>
                    <a:pt x="216604" y="33172"/>
                    <a:pt x="175747" y="90829"/>
                    <a:pt x="175747" y="158027"/>
                  </a:cubicBezTo>
                  <a:cubicBezTo>
                    <a:pt x="175747" y="247625"/>
                    <a:pt x="248381" y="320259"/>
                    <a:pt x="337979" y="320259"/>
                  </a:cubicBezTo>
                  <a:cubicBezTo>
                    <a:pt x="427577" y="320259"/>
                    <a:pt x="500211" y="247625"/>
                    <a:pt x="500211" y="158027"/>
                  </a:cubicBezTo>
                  <a:cubicBezTo>
                    <a:pt x="500211" y="90829"/>
                    <a:pt x="459355" y="33172"/>
                    <a:pt x="401127" y="8544"/>
                  </a:cubicBezTo>
                  <a:lnTo>
                    <a:pt x="358807" y="0"/>
                  </a:lnTo>
                  <a:lnTo>
                    <a:pt x="868544" y="0"/>
                  </a:lnTo>
                  <a:lnTo>
                    <a:pt x="826224" y="8544"/>
                  </a:lnTo>
                  <a:cubicBezTo>
                    <a:pt x="767997" y="33172"/>
                    <a:pt x="727140" y="90829"/>
                    <a:pt x="727140" y="158027"/>
                  </a:cubicBezTo>
                  <a:cubicBezTo>
                    <a:pt x="727140" y="247625"/>
                    <a:pt x="799774" y="320259"/>
                    <a:pt x="889372" y="320259"/>
                  </a:cubicBezTo>
                  <a:cubicBezTo>
                    <a:pt x="978970" y="320259"/>
                    <a:pt x="1051604" y="247625"/>
                    <a:pt x="1051604" y="158027"/>
                  </a:cubicBezTo>
                  <a:cubicBezTo>
                    <a:pt x="1051604" y="90829"/>
                    <a:pt x="1010748" y="33172"/>
                    <a:pt x="952520" y="8544"/>
                  </a:cubicBezTo>
                  <a:lnTo>
                    <a:pt x="910200" y="0"/>
                  </a:lnTo>
                  <a:lnTo>
                    <a:pt x="1419937" y="0"/>
                  </a:lnTo>
                  <a:lnTo>
                    <a:pt x="1377617" y="8544"/>
                  </a:lnTo>
                  <a:cubicBezTo>
                    <a:pt x="1319390" y="33172"/>
                    <a:pt x="1278533" y="90829"/>
                    <a:pt x="1278533" y="158027"/>
                  </a:cubicBezTo>
                  <a:cubicBezTo>
                    <a:pt x="1278533" y="247625"/>
                    <a:pt x="1351167" y="320259"/>
                    <a:pt x="1440765" y="320259"/>
                  </a:cubicBezTo>
                  <a:cubicBezTo>
                    <a:pt x="1530363" y="320259"/>
                    <a:pt x="1602997" y="247625"/>
                    <a:pt x="1602997" y="158027"/>
                  </a:cubicBezTo>
                  <a:cubicBezTo>
                    <a:pt x="1602997" y="90829"/>
                    <a:pt x="1562141" y="33172"/>
                    <a:pt x="1503913" y="8544"/>
                  </a:cubicBezTo>
                  <a:lnTo>
                    <a:pt x="1461593" y="0"/>
                  </a:lnTo>
                  <a:lnTo>
                    <a:pt x="1971330" y="0"/>
                  </a:lnTo>
                  <a:lnTo>
                    <a:pt x="1929010" y="8544"/>
                  </a:lnTo>
                  <a:cubicBezTo>
                    <a:pt x="1870783" y="33172"/>
                    <a:pt x="1829926" y="90829"/>
                    <a:pt x="1829926" y="158027"/>
                  </a:cubicBezTo>
                  <a:cubicBezTo>
                    <a:pt x="1829926" y="247625"/>
                    <a:pt x="1902560" y="320259"/>
                    <a:pt x="1992158" y="320259"/>
                  </a:cubicBezTo>
                  <a:cubicBezTo>
                    <a:pt x="2081756" y="320259"/>
                    <a:pt x="2154390" y="247625"/>
                    <a:pt x="2154390" y="158027"/>
                  </a:cubicBezTo>
                  <a:cubicBezTo>
                    <a:pt x="2154390" y="90829"/>
                    <a:pt x="2113533" y="33172"/>
                    <a:pt x="2055306" y="8544"/>
                  </a:cubicBezTo>
                  <a:lnTo>
                    <a:pt x="2012986" y="0"/>
                  </a:lnTo>
                  <a:lnTo>
                    <a:pt x="2522723" y="0"/>
                  </a:lnTo>
                  <a:lnTo>
                    <a:pt x="2480403" y="8544"/>
                  </a:lnTo>
                  <a:cubicBezTo>
                    <a:pt x="2422176" y="33172"/>
                    <a:pt x="2381319" y="90829"/>
                    <a:pt x="2381319" y="158027"/>
                  </a:cubicBezTo>
                  <a:cubicBezTo>
                    <a:pt x="2381319" y="247625"/>
                    <a:pt x="2453953" y="320259"/>
                    <a:pt x="2543551" y="320259"/>
                  </a:cubicBezTo>
                  <a:cubicBezTo>
                    <a:pt x="2633149" y="320259"/>
                    <a:pt x="2705783" y="247625"/>
                    <a:pt x="2705783" y="158027"/>
                  </a:cubicBezTo>
                  <a:cubicBezTo>
                    <a:pt x="2705783" y="90829"/>
                    <a:pt x="2664926" y="33172"/>
                    <a:pt x="2606699" y="8544"/>
                  </a:cubicBezTo>
                  <a:lnTo>
                    <a:pt x="2564379" y="0"/>
                  </a:lnTo>
                  <a:lnTo>
                    <a:pt x="3074117" y="0"/>
                  </a:lnTo>
                  <a:lnTo>
                    <a:pt x="3031797" y="8544"/>
                  </a:lnTo>
                  <a:cubicBezTo>
                    <a:pt x="2973570" y="33172"/>
                    <a:pt x="2932713" y="90829"/>
                    <a:pt x="2932713" y="158027"/>
                  </a:cubicBezTo>
                  <a:cubicBezTo>
                    <a:pt x="2932713" y="247625"/>
                    <a:pt x="3005347" y="320259"/>
                    <a:pt x="3094945" y="320259"/>
                  </a:cubicBezTo>
                  <a:cubicBezTo>
                    <a:pt x="3184543" y="320259"/>
                    <a:pt x="3257177" y="247625"/>
                    <a:pt x="3257177" y="158027"/>
                  </a:cubicBezTo>
                  <a:cubicBezTo>
                    <a:pt x="3257177" y="90829"/>
                    <a:pt x="3216320" y="33172"/>
                    <a:pt x="3158093" y="8544"/>
                  </a:cubicBezTo>
                  <a:lnTo>
                    <a:pt x="3115773" y="0"/>
                  </a:lnTo>
                  <a:lnTo>
                    <a:pt x="3462922" y="0"/>
                  </a:lnTo>
                  <a:lnTo>
                    <a:pt x="3462922" y="3710694"/>
                  </a:lnTo>
                  <a:lnTo>
                    <a:pt x="0" y="371069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rotWithShape="0" algn="tl" dir="2700000" dist="127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A close up of a logo&#10;&#10;Description automatically generated" id="1328" name="Google Shape;1328;p4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660437" y="2372297"/>
              <a:ext cx="3054362" cy="29629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29" name="Google Shape;1329;p47"/>
          <p:cNvSpPr/>
          <p:nvPr/>
        </p:nvSpPr>
        <p:spPr>
          <a:xfrm rot="-8658596">
            <a:off x="1423612" y="5350108"/>
            <a:ext cx="1673930" cy="479521"/>
          </a:xfrm>
          <a:custGeom>
            <a:rect b="b" l="l" r="r" t="t"/>
            <a:pathLst>
              <a:path extrusionOk="0" h="1673412" w="7659384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D8D8D8">
              <a:alpha val="68630"/>
            </a:srgbClr>
          </a:solidFill>
          <a:ln>
            <a:noFill/>
          </a:ln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t/>
            </a:r>
            <a:endParaRPr b="1" i="0" sz="4800" u="none" cap="none" strike="noStrike">
              <a:solidFill>
                <a:srgbClr val="FFFFFF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330" name="Google Shape;1330;p47"/>
          <p:cNvSpPr txBox="1"/>
          <p:nvPr>
            <p:ph idx="4294967295" type="subTitle"/>
          </p:nvPr>
        </p:nvSpPr>
        <p:spPr>
          <a:xfrm rot="-485425">
            <a:off x="1966162" y="3365002"/>
            <a:ext cx="3308327" cy="2216187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" sz="3500"/>
              <a:t>FACS Standards:</a:t>
            </a:r>
            <a:endParaRPr sz="3500"/>
          </a:p>
        </p:txBody>
      </p:sp>
      <p:sp>
        <p:nvSpPr>
          <p:cNvPr id="1331" name="Google Shape;1331;p47"/>
          <p:cNvSpPr txBox="1"/>
          <p:nvPr>
            <p:ph type="ctrTitle"/>
          </p:nvPr>
        </p:nvSpPr>
        <p:spPr>
          <a:xfrm>
            <a:off x="1335150" y="558475"/>
            <a:ext cx="4203000" cy="10044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/>
              <a:t>HB447</a:t>
            </a:r>
            <a:endParaRPr sz="3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/>
              <a:t>Family/Parenting</a:t>
            </a:r>
            <a:endParaRPr sz="3900"/>
          </a:p>
        </p:txBody>
      </p:sp>
      <p:sp>
        <p:nvSpPr>
          <p:cNvPr id="1332" name="Google Shape;1332;p47"/>
          <p:cNvSpPr txBox="1"/>
          <p:nvPr>
            <p:ph idx="2" type="body"/>
          </p:nvPr>
        </p:nvSpPr>
        <p:spPr>
          <a:xfrm>
            <a:off x="6630100" y="742875"/>
            <a:ext cx="4531800" cy="5887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32385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600"/>
              <a:t>Analyze expectations and responsibilities of parenting. </a:t>
            </a:r>
            <a:r>
              <a:rPr lang="en" sz="1600"/>
              <a:t>15.1.2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2385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600"/>
              <a:t>Analyze nurturing practices that support human growth and development.</a:t>
            </a:r>
            <a:r>
              <a:rPr lang="en" sz="1600"/>
              <a:t> 15.2.1</a:t>
            </a:r>
            <a:endParaRPr sz="16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-323850" lvl="0" marL="228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n" sz="2600"/>
              <a:t>Demonstrate effective communication strategies to prevent, manage, or resolve interpersonal conflicts</a:t>
            </a:r>
            <a:r>
              <a:rPr lang="en" sz="2600"/>
              <a:t>. </a:t>
            </a:r>
            <a:r>
              <a:rPr lang="en" sz="1600"/>
              <a:t>15.2.2</a:t>
            </a:r>
            <a:endParaRPr sz="2600"/>
          </a:p>
        </p:txBody>
      </p:sp>
      <p:sp>
        <p:nvSpPr>
          <p:cNvPr id="1333" name="Google Shape;1333;p47">
            <a:hlinkClick action="ppaction://hlinksldjump" r:id="rId4"/>
          </p:cNvPr>
          <p:cNvSpPr/>
          <p:nvPr/>
        </p:nvSpPr>
        <p:spPr>
          <a:xfrm rot="-5400000">
            <a:off x="5198450" y="-216450"/>
            <a:ext cx="1851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4" name="Google Shape;1334;p47">
            <a:hlinkClick/>
          </p:cNvPr>
          <p:cNvSpPr/>
          <p:nvPr/>
        </p:nvSpPr>
        <p:spPr>
          <a:xfrm rot="-5400000">
            <a:off x="8097025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5" name="Google Shape;1335;p47">
            <a:hlinkClick/>
          </p:cNvPr>
          <p:cNvSpPr/>
          <p:nvPr/>
        </p:nvSpPr>
        <p:spPr>
          <a:xfrm rot="-5400000">
            <a:off x="8879350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6" name="Google Shape;1336;p47">
            <a:hlinkClick/>
          </p:cNvPr>
          <p:cNvSpPr/>
          <p:nvPr/>
        </p:nvSpPr>
        <p:spPr>
          <a:xfrm rot="-5400000">
            <a:off x="9527600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7" name="Google Shape;1337;p47">
            <a:hlinkClick action="ppaction://hlinksldjump" r:id="rId5"/>
          </p:cNvPr>
          <p:cNvSpPr/>
          <p:nvPr/>
        </p:nvSpPr>
        <p:spPr>
          <a:xfrm rot="-5400000">
            <a:off x="10309925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8" name="Google Shape;1338;p47">
            <a:hlinkClick/>
          </p:cNvPr>
          <p:cNvSpPr/>
          <p:nvPr/>
        </p:nvSpPr>
        <p:spPr>
          <a:xfrm>
            <a:off x="11071800" y="360525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9" name="Google Shape;1339;p47">
            <a:hlinkClick/>
          </p:cNvPr>
          <p:cNvSpPr/>
          <p:nvPr/>
        </p:nvSpPr>
        <p:spPr>
          <a:xfrm>
            <a:off x="11071800" y="2960050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0" name="Google Shape;1340;p47">
            <a:hlinkClick/>
          </p:cNvPr>
          <p:cNvSpPr/>
          <p:nvPr/>
        </p:nvSpPr>
        <p:spPr>
          <a:xfrm>
            <a:off x="11071800" y="4314150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1" name="Google Shape;1341;p47"/>
          <p:cNvSpPr txBox="1"/>
          <p:nvPr/>
        </p:nvSpPr>
        <p:spPr>
          <a:xfrm>
            <a:off x="2077063" y="416850"/>
            <a:ext cx="2719200" cy="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342" name="Google Shape;1342;p47"/>
          <p:cNvSpPr txBox="1"/>
          <p:nvPr/>
        </p:nvSpPr>
        <p:spPr>
          <a:xfrm>
            <a:off x="7232750" y="416850"/>
            <a:ext cx="2719200" cy="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343" name="Google Shape;1343;p47">
            <a:hlinkClick/>
          </p:cNvPr>
          <p:cNvSpPr/>
          <p:nvPr/>
        </p:nvSpPr>
        <p:spPr>
          <a:xfrm>
            <a:off x="11071800" y="1660288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4" name="Google Shape;1344;p47">
            <a:hlinkClick/>
          </p:cNvPr>
          <p:cNvSpPr/>
          <p:nvPr/>
        </p:nvSpPr>
        <p:spPr>
          <a:xfrm>
            <a:off x="11162100" y="478225"/>
            <a:ext cx="254400" cy="996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5" name="Google Shape;1345;p47"/>
          <p:cNvSpPr/>
          <p:nvPr/>
        </p:nvSpPr>
        <p:spPr>
          <a:xfrm>
            <a:off x="11192575" y="1744000"/>
            <a:ext cx="203400" cy="1030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6" name="Google Shape;1346;p47">
            <a:hlinkClick/>
          </p:cNvPr>
          <p:cNvSpPr/>
          <p:nvPr/>
        </p:nvSpPr>
        <p:spPr>
          <a:xfrm>
            <a:off x="11141700" y="3043650"/>
            <a:ext cx="254400" cy="103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7" name="Google Shape;1347;p47"/>
          <p:cNvSpPr/>
          <p:nvPr/>
        </p:nvSpPr>
        <p:spPr>
          <a:xfrm>
            <a:off x="11141700" y="4397850"/>
            <a:ext cx="254400" cy="923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1" name="Shape 1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2" name="Google Shape;1352;p48"/>
          <p:cNvGrpSpPr/>
          <p:nvPr/>
        </p:nvGrpSpPr>
        <p:grpSpPr>
          <a:xfrm rot="-489119">
            <a:off x="1705195" y="2005970"/>
            <a:ext cx="3462938" cy="3710711"/>
            <a:chOff x="1428074" y="1911392"/>
            <a:chExt cx="3462922" cy="3710694"/>
          </a:xfrm>
        </p:grpSpPr>
        <p:sp>
          <p:nvSpPr>
            <p:cNvPr id="1353" name="Google Shape;1353;p48"/>
            <p:cNvSpPr/>
            <p:nvPr/>
          </p:nvSpPr>
          <p:spPr>
            <a:xfrm>
              <a:off x="1428074" y="1911392"/>
              <a:ext cx="3462922" cy="3710694"/>
            </a:xfrm>
            <a:custGeom>
              <a:rect b="b" l="l" r="r" t="t"/>
              <a:pathLst>
                <a:path extrusionOk="0" h="3710694" w="3462922">
                  <a:moveTo>
                    <a:pt x="0" y="0"/>
                  </a:moveTo>
                  <a:lnTo>
                    <a:pt x="317151" y="0"/>
                  </a:lnTo>
                  <a:lnTo>
                    <a:pt x="274831" y="8544"/>
                  </a:lnTo>
                  <a:cubicBezTo>
                    <a:pt x="216604" y="33172"/>
                    <a:pt x="175747" y="90829"/>
                    <a:pt x="175747" y="158027"/>
                  </a:cubicBezTo>
                  <a:cubicBezTo>
                    <a:pt x="175747" y="247625"/>
                    <a:pt x="248381" y="320259"/>
                    <a:pt x="337979" y="320259"/>
                  </a:cubicBezTo>
                  <a:cubicBezTo>
                    <a:pt x="427577" y="320259"/>
                    <a:pt x="500211" y="247625"/>
                    <a:pt x="500211" y="158027"/>
                  </a:cubicBezTo>
                  <a:cubicBezTo>
                    <a:pt x="500211" y="90829"/>
                    <a:pt x="459355" y="33172"/>
                    <a:pt x="401127" y="8544"/>
                  </a:cubicBezTo>
                  <a:lnTo>
                    <a:pt x="358807" y="0"/>
                  </a:lnTo>
                  <a:lnTo>
                    <a:pt x="868544" y="0"/>
                  </a:lnTo>
                  <a:lnTo>
                    <a:pt x="826224" y="8544"/>
                  </a:lnTo>
                  <a:cubicBezTo>
                    <a:pt x="767997" y="33172"/>
                    <a:pt x="727140" y="90829"/>
                    <a:pt x="727140" y="158027"/>
                  </a:cubicBezTo>
                  <a:cubicBezTo>
                    <a:pt x="727140" y="247625"/>
                    <a:pt x="799774" y="320259"/>
                    <a:pt x="889372" y="320259"/>
                  </a:cubicBezTo>
                  <a:cubicBezTo>
                    <a:pt x="978970" y="320259"/>
                    <a:pt x="1051604" y="247625"/>
                    <a:pt x="1051604" y="158027"/>
                  </a:cubicBezTo>
                  <a:cubicBezTo>
                    <a:pt x="1051604" y="90829"/>
                    <a:pt x="1010748" y="33172"/>
                    <a:pt x="952520" y="8544"/>
                  </a:cubicBezTo>
                  <a:lnTo>
                    <a:pt x="910200" y="0"/>
                  </a:lnTo>
                  <a:lnTo>
                    <a:pt x="1419937" y="0"/>
                  </a:lnTo>
                  <a:lnTo>
                    <a:pt x="1377617" y="8544"/>
                  </a:lnTo>
                  <a:cubicBezTo>
                    <a:pt x="1319390" y="33172"/>
                    <a:pt x="1278533" y="90829"/>
                    <a:pt x="1278533" y="158027"/>
                  </a:cubicBezTo>
                  <a:cubicBezTo>
                    <a:pt x="1278533" y="247625"/>
                    <a:pt x="1351167" y="320259"/>
                    <a:pt x="1440765" y="320259"/>
                  </a:cubicBezTo>
                  <a:cubicBezTo>
                    <a:pt x="1530363" y="320259"/>
                    <a:pt x="1602997" y="247625"/>
                    <a:pt x="1602997" y="158027"/>
                  </a:cubicBezTo>
                  <a:cubicBezTo>
                    <a:pt x="1602997" y="90829"/>
                    <a:pt x="1562141" y="33172"/>
                    <a:pt x="1503913" y="8544"/>
                  </a:cubicBezTo>
                  <a:lnTo>
                    <a:pt x="1461593" y="0"/>
                  </a:lnTo>
                  <a:lnTo>
                    <a:pt x="1971330" y="0"/>
                  </a:lnTo>
                  <a:lnTo>
                    <a:pt x="1929010" y="8544"/>
                  </a:lnTo>
                  <a:cubicBezTo>
                    <a:pt x="1870783" y="33172"/>
                    <a:pt x="1829926" y="90829"/>
                    <a:pt x="1829926" y="158027"/>
                  </a:cubicBezTo>
                  <a:cubicBezTo>
                    <a:pt x="1829926" y="247625"/>
                    <a:pt x="1902560" y="320259"/>
                    <a:pt x="1992158" y="320259"/>
                  </a:cubicBezTo>
                  <a:cubicBezTo>
                    <a:pt x="2081756" y="320259"/>
                    <a:pt x="2154390" y="247625"/>
                    <a:pt x="2154390" y="158027"/>
                  </a:cubicBezTo>
                  <a:cubicBezTo>
                    <a:pt x="2154390" y="90829"/>
                    <a:pt x="2113533" y="33172"/>
                    <a:pt x="2055306" y="8544"/>
                  </a:cubicBezTo>
                  <a:lnTo>
                    <a:pt x="2012986" y="0"/>
                  </a:lnTo>
                  <a:lnTo>
                    <a:pt x="2522723" y="0"/>
                  </a:lnTo>
                  <a:lnTo>
                    <a:pt x="2480403" y="8544"/>
                  </a:lnTo>
                  <a:cubicBezTo>
                    <a:pt x="2422176" y="33172"/>
                    <a:pt x="2381319" y="90829"/>
                    <a:pt x="2381319" y="158027"/>
                  </a:cubicBezTo>
                  <a:cubicBezTo>
                    <a:pt x="2381319" y="247625"/>
                    <a:pt x="2453953" y="320259"/>
                    <a:pt x="2543551" y="320259"/>
                  </a:cubicBezTo>
                  <a:cubicBezTo>
                    <a:pt x="2633149" y="320259"/>
                    <a:pt x="2705783" y="247625"/>
                    <a:pt x="2705783" y="158027"/>
                  </a:cubicBezTo>
                  <a:cubicBezTo>
                    <a:pt x="2705783" y="90829"/>
                    <a:pt x="2664926" y="33172"/>
                    <a:pt x="2606699" y="8544"/>
                  </a:cubicBezTo>
                  <a:lnTo>
                    <a:pt x="2564379" y="0"/>
                  </a:lnTo>
                  <a:lnTo>
                    <a:pt x="3074117" y="0"/>
                  </a:lnTo>
                  <a:lnTo>
                    <a:pt x="3031797" y="8544"/>
                  </a:lnTo>
                  <a:cubicBezTo>
                    <a:pt x="2973570" y="33172"/>
                    <a:pt x="2932713" y="90829"/>
                    <a:pt x="2932713" y="158027"/>
                  </a:cubicBezTo>
                  <a:cubicBezTo>
                    <a:pt x="2932713" y="247625"/>
                    <a:pt x="3005347" y="320259"/>
                    <a:pt x="3094945" y="320259"/>
                  </a:cubicBezTo>
                  <a:cubicBezTo>
                    <a:pt x="3184543" y="320259"/>
                    <a:pt x="3257177" y="247625"/>
                    <a:pt x="3257177" y="158027"/>
                  </a:cubicBezTo>
                  <a:cubicBezTo>
                    <a:pt x="3257177" y="90829"/>
                    <a:pt x="3216320" y="33172"/>
                    <a:pt x="3158093" y="8544"/>
                  </a:cubicBezTo>
                  <a:lnTo>
                    <a:pt x="3115773" y="0"/>
                  </a:lnTo>
                  <a:lnTo>
                    <a:pt x="3462922" y="0"/>
                  </a:lnTo>
                  <a:lnTo>
                    <a:pt x="3462922" y="3710694"/>
                  </a:lnTo>
                  <a:lnTo>
                    <a:pt x="0" y="371069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rotWithShape="0" algn="tl" dir="2700000" dist="127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A close up of a logo&#10;&#10;Description automatically generated" id="1354" name="Google Shape;1354;p4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660437" y="2372297"/>
              <a:ext cx="3054362" cy="29629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55" name="Google Shape;1355;p48"/>
          <p:cNvSpPr/>
          <p:nvPr/>
        </p:nvSpPr>
        <p:spPr>
          <a:xfrm rot="-8658596">
            <a:off x="1423612" y="5350108"/>
            <a:ext cx="1673930" cy="479521"/>
          </a:xfrm>
          <a:custGeom>
            <a:rect b="b" l="l" r="r" t="t"/>
            <a:pathLst>
              <a:path extrusionOk="0" h="1673412" w="7659384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D8D8D8">
              <a:alpha val="68630"/>
            </a:srgbClr>
          </a:solidFill>
          <a:ln>
            <a:noFill/>
          </a:ln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t/>
            </a:r>
            <a:endParaRPr b="1" i="0" sz="4800" u="none" cap="none" strike="noStrike">
              <a:solidFill>
                <a:srgbClr val="FFFFFF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356" name="Google Shape;1356;p48"/>
          <p:cNvSpPr txBox="1"/>
          <p:nvPr>
            <p:ph idx="4294967295" type="subTitle"/>
          </p:nvPr>
        </p:nvSpPr>
        <p:spPr>
          <a:xfrm rot="-485425">
            <a:off x="1966162" y="3365002"/>
            <a:ext cx="3308327" cy="2216187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" sz="3500"/>
              <a:t>FACS Standards:</a:t>
            </a:r>
            <a:endParaRPr sz="3500"/>
          </a:p>
        </p:txBody>
      </p:sp>
      <p:sp>
        <p:nvSpPr>
          <p:cNvPr id="1357" name="Google Shape;1357;p48"/>
          <p:cNvSpPr txBox="1"/>
          <p:nvPr>
            <p:ph type="ctrTitle"/>
          </p:nvPr>
        </p:nvSpPr>
        <p:spPr>
          <a:xfrm>
            <a:off x="1335150" y="558475"/>
            <a:ext cx="4203000" cy="10044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/>
              <a:t>HB447</a:t>
            </a:r>
            <a:endParaRPr sz="3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/>
              <a:t>Family/Parenting</a:t>
            </a:r>
            <a:endParaRPr sz="3900"/>
          </a:p>
        </p:txBody>
      </p:sp>
      <p:sp>
        <p:nvSpPr>
          <p:cNvPr id="1358" name="Google Shape;1358;p48"/>
          <p:cNvSpPr txBox="1"/>
          <p:nvPr>
            <p:ph idx="2" type="body"/>
          </p:nvPr>
        </p:nvSpPr>
        <p:spPr>
          <a:xfrm>
            <a:off x="6611400" y="577950"/>
            <a:ext cx="4460400" cy="57021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4. </a:t>
            </a:r>
            <a:r>
              <a:rPr lang="en" sz="2200"/>
              <a:t>A</a:t>
            </a:r>
            <a:r>
              <a:rPr lang="en" sz="2600"/>
              <a:t>ssess common practices and emerging research about influences of discipline on human growth and development. </a:t>
            </a:r>
            <a:r>
              <a:rPr lang="en" sz="1600"/>
              <a:t>15.2.3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5.</a:t>
            </a:r>
            <a:r>
              <a:rPr lang="en" sz="2200"/>
              <a:t> </a:t>
            </a:r>
            <a:r>
              <a:rPr lang="en" sz="2600"/>
              <a:t>Analyze community resources and services </a:t>
            </a:r>
            <a:r>
              <a:rPr lang="en" sz="2600"/>
              <a:t>available</a:t>
            </a:r>
            <a:r>
              <a:rPr lang="en" sz="2600"/>
              <a:t> to families.</a:t>
            </a:r>
            <a:r>
              <a:rPr lang="en" sz="2200"/>
              <a:t> </a:t>
            </a:r>
            <a:r>
              <a:rPr lang="en" sz="1600"/>
              <a:t>15.3.1</a:t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6.</a:t>
            </a:r>
            <a:r>
              <a:rPr lang="en" sz="2200"/>
              <a:t> </a:t>
            </a:r>
            <a:r>
              <a:rPr lang="en" sz="2600"/>
              <a:t>Analyze community resources that provide opportunities related to parenting</a:t>
            </a:r>
            <a:r>
              <a:rPr lang="en" sz="2600"/>
              <a:t>. </a:t>
            </a:r>
            <a:r>
              <a:rPr lang="en" sz="1600"/>
              <a:t> 15.3.2</a:t>
            </a:r>
            <a:endParaRPr sz="1600"/>
          </a:p>
        </p:txBody>
      </p:sp>
      <p:sp>
        <p:nvSpPr>
          <p:cNvPr id="1359" name="Google Shape;1359;p48">
            <a:hlinkClick action="ppaction://hlinksldjump" r:id="rId4"/>
          </p:cNvPr>
          <p:cNvSpPr/>
          <p:nvPr/>
        </p:nvSpPr>
        <p:spPr>
          <a:xfrm rot="-5400000">
            <a:off x="5198450" y="-216450"/>
            <a:ext cx="1851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0" name="Google Shape;1360;p48">
            <a:hlinkClick/>
          </p:cNvPr>
          <p:cNvSpPr/>
          <p:nvPr/>
        </p:nvSpPr>
        <p:spPr>
          <a:xfrm rot="-5400000">
            <a:off x="8097025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1" name="Google Shape;1361;p48">
            <a:hlinkClick/>
          </p:cNvPr>
          <p:cNvSpPr/>
          <p:nvPr/>
        </p:nvSpPr>
        <p:spPr>
          <a:xfrm rot="-5400000">
            <a:off x="8879350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2" name="Google Shape;1362;p48">
            <a:hlinkClick/>
          </p:cNvPr>
          <p:cNvSpPr/>
          <p:nvPr/>
        </p:nvSpPr>
        <p:spPr>
          <a:xfrm rot="-5400000">
            <a:off x="9527600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3" name="Google Shape;1363;p48">
            <a:hlinkClick action="ppaction://hlinksldjump" r:id="rId5"/>
          </p:cNvPr>
          <p:cNvSpPr/>
          <p:nvPr/>
        </p:nvSpPr>
        <p:spPr>
          <a:xfrm rot="-5400000">
            <a:off x="10309925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4" name="Google Shape;1364;p48">
            <a:hlinkClick/>
          </p:cNvPr>
          <p:cNvSpPr/>
          <p:nvPr/>
        </p:nvSpPr>
        <p:spPr>
          <a:xfrm>
            <a:off x="11071800" y="360525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5" name="Google Shape;1365;p48">
            <a:hlinkClick/>
          </p:cNvPr>
          <p:cNvSpPr/>
          <p:nvPr/>
        </p:nvSpPr>
        <p:spPr>
          <a:xfrm>
            <a:off x="11071800" y="2960050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6" name="Google Shape;1366;p48">
            <a:hlinkClick/>
          </p:cNvPr>
          <p:cNvSpPr/>
          <p:nvPr/>
        </p:nvSpPr>
        <p:spPr>
          <a:xfrm>
            <a:off x="11071800" y="4314150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7" name="Google Shape;1367;p48"/>
          <p:cNvSpPr txBox="1"/>
          <p:nvPr/>
        </p:nvSpPr>
        <p:spPr>
          <a:xfrm>
            <a:off x="2077063" y="416850"/>
            <a:ext cx="2719200" cy="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368" name="Google Shape;1368;p48">
            <a:hlinkClick/>
          </p:cNvPr>
          <p:cNvSpPr/>
          <p:nvPr/>
        </p:nvSpPr>
        <p:spPr>
          <a:xfrm>
            <a:off x="11071800" y="1660288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9" name="Google Shape;1369;p48">
            <a:hlinkClick/>
          </p:cNvPr>
          <p:cNvSpPr/>
          <p:nvPr/>
        </p:nvSpPr>
        <p:spPr>
          <a:xfrm>
            <a:off x="11071800" y="478225"/>
            <a:ext cx="344700" cy="996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0" name="Google Shape;1370;p48"/>
          <p:cNvSpPr/>
          <p:nvPr/>
        </p:nvSpPr>
        <p:spPr>
          <a:xfrm>
            <a:off x="11192575" y="1744000"/>
            <a:ext cx="203400" cy="1030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1" name="Google Shape;1371;p48">
            <a:hlinkClick/>
          </p:cNvPr>
          <p:cNvSpPr/>
          <p:nvPr/>
        </p:nvSpPr>
        <p:spPr>
          <a:xfrm>
            <a:off x="11141700" y="3043650"/>
            <a:ext cx="254400" cy="103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2" name="Google Shape;1372;p48"/>
          <p:cNvSpPr/>
          <p:nvPr/>
        </p:nvSpPr>
        <p:spPr>
          <a:xfrm>
            <a:off x="11141700" y="4397850"/>
            <a:ext cx="254400" cy="923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6" name="Shape 1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7" name="Google Shape;1377;p49"/>
          <p:cNvGrpSpPr/>
          <p:nvPr/>
        </p:nvGrpSpPr>
        <p:grpSpPr>
          <a:xfrm rot="-489119">
            <a:off x="1705195" y="2005970"/>
            <a:ext cx="3462938" cy="3710711"/>
            <a:chOff x="1428074" y="1911392"/>
            <a:chExt cx="3462922" cy="3710694"/>
          </a:xfrm>
        </p:grpSpPr>
        <p:sp>
          <p:nvSpPr>
            <p:cNvPr id="1378" name="Google Shape;1378;p49"/>
            <p:cNvSpPr/>
            <p:nvPr/>
          </p:nvSpPr>
          <p:spPr>
            <a:xfrm>
              <a:off x="1428074" y="1911392"/>
              <a:ext cx="3462922" cy="3710694"/>
            </a:xfrm>
            <a:custGeom>
              <a:rect b="b" l="l" r="r" t="t"/>
              <a:pathLst>
                <a:path extrusionOk="0" h="3710694" w="3462922">
                  <a:moveTo>
                    <a:pt x="0" y="0"/>
                  </a:moveTo>
                  <a:lnTo>
                    <a:pt x="317151" y="0"/>
                  </a:lnTo>
                  <a:lnTo>
                    <a:pt x="274831" y="8544"/>
                  </a:lnTo>
                  <a:cubicBezTo>
                    <a:pt x="216604" y="33172"/>
                    <a:pt x="175747" y="90829"/>
                    <a:pt x="175747" y="158027"/>
                  </a:cubicBezTo>
                  <a:cubicBezTo>
                    <a:pt x="175747" y="247625"/>
                    <a:pt x="248381" y="320259"/>
                    <a:pt x="337979" y="320259"/>
                  </a:cubicBezTo>
                  <a:cubicBezTo>
                    <a:pt x="427577" y="320259"/>
                    <a:pt x="500211" y="247625"/>
                    <a:pt x="500211" y="158027"/>
                  </a:cubicBezTo>
                  <a:cubicBezTo>
                    <a:pt x="500211" y="90829"/>
                    <a:pt x="459355" y="33172"/>
                    <a:pt x="401127" y="8544"/>
                  </a:cubicBezTo>
                  <a:lnTo>
                    <a:pt x="358807" y="0"/>
                  </a:lnTo>
                  <a:lnTo>
                    <a:pt x="868544" y="0"/>
                  </a:lnTo>
                  <a:lnTo>
                    <a:pt x="826224" y="8544"/>
                  </a:lnTo>
                  <a:cubicBezTo>
                    <a:pt x="767997" y="33172"/>
                    <a:pt x="727140" y="90829"/>
                    <a:pt x="727140" y="158027"/>
                  </a:cubicBezTo>
                  <a:cubicBezTo>
                    <a:pt x="727140" y="247625"/>
                    <a:pt x="799774" y="320259"/>
                    <a:pt x="889372" y="320259"/>
                  </a:cubicBezTo>
                  <a:cubicBezTo>
                    <a:pt x="978970" y="320259"/>
                    <a:pt x="1051604" y="247625"/>
                    <a:pt x="1051604" y="158027"/>
                  </a:cubicBezTo>
                  <a:cubicBezTo>
                    <a:pt x="1051604" y="90829"/>
                    <a:pt x="1010748" y="33172"/>
                    <a:pt x="952520" y="8544"/>
                  </a:cubicBezTo>
                  <a:lnTo>
                    <a:pt x="910200" y="0"/>
                  </a:lnTo>
                  <a:lnTo>
                    <a:pt x="1419937" y="0"/>
                  </a:lnTo>
                  <a:lnTo>
                    <a:pt x="1377617" y="8544"/>
                  </a:lnTo>
                  <a:cubicBezTo>
                    <a:pt x="1319390" y="33172"/>
                    <a:pt x="1278533" y="90829"/>
                    <a:pt x="1278533" y="158027"/>
                  </a:cubicBezTo>
                  <a:cubicBezTo>
                    <a:pt x="1278533" y="247625"/>
                    <a:pt x="1351167" y="320259"/>
                    <a:pt x="1440765" y="320259"/>
                  </a:cubicBezTo>
                  <a:cubicBezTo>
                    <a:pt x="1530363" y="320259"/>
                    <a:pt x="1602997" y="247625"/>
                    <a:pt x="1602997" y="158027"/>
                  </a:cubicBezTo>
                  <a:cubicBezTo>
                    <a:pt x="1602997" y="90829"/>
                    <a:pt x="1562141" y="33172"/>
                    <a:pt x="1503913" y="8544"/>
                  </a:cubicBezTo>
                  <a:lnTo>
                    <a:pt x="1461593" y="0"/>
                  </a:lnTo>
                  <a:lnTo>
                    <a:pt x="1971330" y="0"/>
                  </a:lnTo>
                  <a:lnTo>
                    <a:pt x="1929010" y="8544"/>
                  </a:lnTo>
                  <a:cubicBezTo>
                    <a:pt x="1870783" y="33172"/>
                    <a:pt x="1829926" y="90829"/>
                    <a:pt x="1829926" y="158027"/>
                  </a:cubicBezTo>
                  <a:cubicBezTo>
                    <a:pt x="1829926" y="247625"/>
                    <a:pt x="1902560" y="320259"/>
                    <a:pt x="1992158" y="320259"/>
                  </a:cubicBezTo>
                  <a:cubicBezTo>
                    <a:pt x="2081756" y="320259"/>
                    <a:pt x="2154390" y="247625"/>
                    <a:pt x="2154390" y="158027"/>
                  </a:cubicBezTo>
                  <a:cubicBezTo>
                    <a:pt x="2154390" y="90829"/>
                    <a:pt x="2113533" y="33172"/>
                    <a:pt x="2055306" y="8544"/>
                  </a:cubicBezTo>
                  <a:lnTo>
                    <a:pt x="2012986" y="0"/>
                  </a:lnTo>
                  <a:lnTo>
                    <a:pt x="2522723" y="0"/>
                  </a:lnTo>
                  <a:lnTo>
                    <a:pt x="2480403" y="8544"/>
                  </a:lnTo>
                  <a:cubicBezTo>
                    <a:pt x="2422176" y="33172"/>
                    <a:pt x="2381319" y="90829"/>
                    <a:pt x="2381319" y="158027"/>
                  </a:cubicBezTo>
                  <a:cubicBezTo>
                    <a:pt x="2381319" y="247625"/>
                    <a:pt x="2453953" y="320259"/>
                    <a:pt x="2543551" y="320259"/>
                  </a:cubicBezTo>
                  <a:cubicBezTo>
                    <a:pt x="2633149" y="320259"/>
                    <a:pt x="2705783" y="247625"/>
                    <a:pt x="2705783" y="158027"/>
                  </a:cubicBezTo>
                  <a:cubicBezTo>
                    <a:pt x="2705783" y="90829"/>
                    <a:pt x="2664926" y="33172"/>
                    <a:pt x="2606699" y="8544"/>
                  </a:cubicBezTo>
                  <a:lnTo>
                    <a:pt x="2564379" y="0"/>
                  </a:lnTo>
                  <a:lnTo>
                    <a:pt x="3074117" y="0"/>
                  </a:lnTo>
                  <a:lnTo>
                    <a:pt x="3031797" y="8544"/>
                  </a:lnTo>
                  <a:cubicBezTo>
                    <a:pt x="2973570" y="33172"/>
                    <a:pt x="2932713" y="90829"/>
                    <a:pt x="2932713" y="158027"/>
                  </a:cubicBezTo>
                  <a:cubicBezTo>
                    <a:pt x="2932713" y="247625"/>
                    <a:pt x="3005347" y="320259"/>
                    <a:pt x="3094945" y="320259"/>
                  </a:cubicBezTo>
                  <a:cubicBezTo>
                    <a:pt x="3184543" y="320259"/>
                    <a:pt x="3257177" y="247625"/>
                    <a:pt x="3257177" y="158027"/>
                  </a:cubicBezTo>
                  <a:cubicBezTo>
                    <a:pt x="3257177" y="90829"/>
                    <a:pt x="3216320" y="33172"/>
                    <a:pt x="3158093" y="8544"/>
                  </a:cubicBezTo>
                  <a:lnTo>
                    <a:pt x="3115773" y="0"/>
                  </a:lnTo>
                  <a:lnTo>
                    <a:pt x="3462922" y="0"/>
                  </a:lnTo>
                  <a:lnTo>
                    <a:pt x="3462922" y="3710694"/>
                  </a:lnTo>
                  <a:lnTo>
                    <a:pt x="0" y="371069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rotWithShape="0" algn="tl" dir="2700000" dist="127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A close up of a logo&#10;&#10;Description automatically generated" id="1379" name="Google Shape;1379;p4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660437" y="2372297"/>
              <a:ext cx="3054362" cy="29629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80" name="Google Shape;1380;p49"/>
          <p:cNvSpPr/>
          <p:nvPr/>
        </p:nvSpPr>
        <p:spPr>
          <a:xfrm rot="-8658596">
            <a:off x="1423612" y="5350108"/>
            <a:ext cx="1673930" cy="479521"/>
          </a:xfrm>
          <a:custGeom>
            <a:rect b="b" l="l" r="r" t="t"/>
            <a:pathLst>
              <a:path extrusionOk="0" h="1673412" w="7659384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D8D8D8">
              <a:alpha val="68630"/>
            </a:srgbClr>
          </a:solidFill>
          <a:ln>
            <a:noFill/>
          </a:ln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t/>
            </a:r>
            <a:endParaRPr b="1" i="0" sz="4800" u="none" cap="none" strike="noStrike">
              <a:solidFill>
                <a:srgbClr val="FFFFFF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381" name="Google Shape;1381;p49"/>
          <p:cNvSpPr txBox="1"/>
          <p:nvPr>
            <p:ph idx="4294967295" type="subTitle"/>
          </p:nvPr>
        </p:nvSpPr>
        <p:spPr>
          <a:xfrm rot="-485425">
            <a:off x="1966162" y="3365002"/>
            <a:ext cx="3308327" cy="2216187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" sz="3500"/>
              <a:t>FACS Standards:</a:t>
            </a:r>
            <a:endParaRPr sz="3500"/>
          </a:p>
        </p:txBody>
      </p:sp>
      <p:sp>
        <p:nvSpPr>
          <p:cNvPr id="1382" name="Google Shape;1382;p49"/>
          <p:cNvSpPr txBox="1"/>
          <p:nvPr>
            <p:ph type="ctrTitle"/>
          </p:nvPr>
        </p:nvSpPr>
        <p:spPr>
          <a:xfrm>
            <a:off x="1335150" y="558475"/>
            <a:ext cx="4203000" cy="10044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/>
              <a:t>HB447</a:t>
            </a:r>
            <a:endParaRPr sz="3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/>
              <a:t>Family/Parenting</a:t>
            </a:r>
            <a:endParaRPr sz="3900"/>
          </a:p>
        </p:txBody>
      </p:sp>
      <p:sp>
        <p:nvSpPr>
          <p:cNvPr id="1383" name="Google Shape;1383;p49"/>
          <p:cNvSpPr txBox="1"/>
          <p:nvPr>
            <p:ph idx="2" type="body"/>
          </p:nvPr>
        </p:nvSpPr>
        <p:spPr>
          <a:xfrm>
            <a:off x="6611225" y="742875"/>
            <a:ext cx="4460400" cy="52098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7</a:t>
            </a:r>
            <a:r>
              <a:rPr lang="en" sz="2600"/>
              <a:t>. </a:t>
            </a:r>
            <a:r>
              <a:rPr lang="en" sz="2600"/>
              <a:t>Analyze biological processes related to prenatal development, birth, and health of child and mother.</a:t>
            </a:r>
            <a:r>
              <a:rPr lang="en" sz="2200"/>
              <a:t>  </a:t>
            </a:r>
            <a:r>
              <a:rPr lang="en" sz="1800"/>
              <a:t>15.4.1</a:t>
            </a:r>
            <a:endParaRPr sz="1800"/>
          </a:p>
          <a:p>
            <a:pPr indent="0" lvl="0" marL="0" rtl="0" algn="l">
              <a:spcBef>
                <a:spcPts val="2100"/>
              </a:spcBef>
              <a:spcAft>
                <a:spcPts val="2100"/>
              </a:spcAft>
              <a:buNone/>
            </a:pPr>
            <a:r>
              <a:rPr lang="en" sz="2600"/>
              <a:t>8. Analyze social, emotional, and environmental factors of prenatal development and birth in relation to the health of parents and child.</a:t>
            </a:r>
            <a:r>
              <a:rPr lang="en" sz="2200"/>
              <a:t>  </a:t>
            </a:r>
            <a:r>
              <a:rPr lang="en" sz="1800"/>
              <a:t>15.4.2</a:t>
            </a:r>
            <a:endParaRPr sz="1800"/>
          </a:p>
        </p:txBody>
      </p:sp>
      <p:sp>
        <p:nvSpPr>
          <p:cNvPr id="1384" name="Google Shape;1384;p49">
            <a:hlinkClick action="ppaction://hlinksldjump" r:id="rId4"/>
          </p:cNvPr>
          <p:cNvSpPr/>
          <p:nvPr/>
        </p:nvSpPr>
        <p:spPr>
          <a:xfrm rot="-5400000">
            <a:off x="5198450" y="-216450"/>
            <a:ext cx="1851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5" name="Google Shape;1385;p49">
            <a:hlinkClick/>
          </p:cNvPr>
          <p:cNvSpPr/>
          <p:nvPr/>
        </p:nvSpPr>
        <p:spPr>
          <a:xfrm rot="-5400000">
            <a:off x="8097025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6" name="Google Shape;1386;p49">
            <a:hlinkClick/>
          </p:cNvPr>
          <p:cNvSpPr/>
          <p:nvPr/>
        </p:nvSpPr>
        <p:spPr>
          <a:xfrm rot="-5400000">
            <a:off x="8879350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7" name="Google Shape;1387;p49">
            <a:hlinkClick/>
          </p:cNvPr>
          <p:cNvSpPr/>
          <p:nvPr/>
        </p:nvSpPr>
        <p:spPr>
          <a:xfrm rot="-5400000">
            <a:off x="9527600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8" name="Google Shape;1388;p49">
            <a:hlinkClick action="ppaction://hlinksldjump" r:id="rId5"/>
          </p:cNvPr>
          <p:cNvSpPr/>
          <p:nvPr/>
        </p:nvSpPr>
        <p:spPr>
          <a:xfrm rot="-5400000">
            <a:off x="10309925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9" name="Google Shape;1389;p49">
            <a:hlinkClick/>
          </p:cNvPr>
          <p:cNvSpPr/>
          <p:nvPr/>
        </p:nvSpPr>
        <p:spPr>
          <a:xfrm>
            <a:off x="11071800" y="360525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0" name="Google Shape;1390;p49">
            <a:hlinkClick/>
          </p:cNvPr>
          <p:cNvSpPr/>
          <p:nvPr/>
        </p:nvSpPr>
        <p:spPr>
          <a:xfrm>
            <a:off x="11071800" y="2960050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1" name="Google Shape;1391;p49">
            <a:hlinkClick/>
          </p:cNvPr>
          <p:cNvSpPr/>
          <p:nvPr/>
        </p:nvSpPr>
        <p:spPr>
          <a:xfrm>
            <a:off x="11071800" y="4314150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2" name="Google Shape;1392;p49"/>
          <p:cNvSpPr txBox="1"/>
          <p:nvPr/>
        </p:nvSpPr>
        <p:spPr>
          <a:xfrm>
            <a:off x="2077063" y="416850"/>
            <a:ext cx="2719200" cy="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393" name="Google Shape;1393;p49"/>
          <p:cNvSpPr txBox="1"/>
          <p:nvPr/>
        </p:nvSpPr>
        <p:spPr>
          <a:xfrm>
            <a:off x="7232750" y="416850"/>
            <a:ext cx="2719200" cy="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394" name="Google Shape;1394;p49">
            <a:hlinkClick/>
          </p:cNvPr>
          <p:cNvSpPr/>
          <p:nvPr/>
        </p:nvSpPr>
        <p:spPr>
          <a:xfrm>
            <a:off x="11071800" y="1660288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5" name="Google Shape;1395;p49">
            <a:hlinkClick/>
          </p:cNvPr>
          <p:cNvSpPr/>
          <p:nvPr/>
        </p:nvSpPr>
        <p:spPr>
          <a:xfrm>
            <a:off x="11071800" y="478225"/>
            <a:ext cx="344700" cy="996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6" name="Google Shape;1396;p49"/>
          <p:cNvSpPr/>
          <p:nvPr/>
        </p:nvSpPr>
        <p:spPr>
          <a:xfrm>
            <a:off x="11192575" y="1744000"/>
            <a:ext cx="203400" cy="1030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7" name="Google Shape;1397;p49">
            <a:hlinkClick/>
          </p:cNvPr>
          <p:cNvSpPr/>
          <p:nvPr/>
        </p:nvSpPr>
        <p:spPr>
          <a:xfrm>
            <a:off x="11141700" y="3043650"/>
            <a:ext cx="254400" cy="103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8" name="Google Shape;1398;p49"/>
          <p:cNvSpPr/>
          <p:nvPr/>
        </p:nvSpPr>
        <p:spPr>
          <a:xfrm>
            <a:off x="11141700" y="4397850"/>
            <a:ext cx="254400" cy="923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2" name="Shape 1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3" name="Google Shape;1403;p50"/>
          <p:cNvGrpSpPr/>
          <p:nvPr/>
        </p:nvGrpSpPr>
        <p:grpSpPr>
          <a:xfrm rot="-489119">
            <a:off x="1705195" y="2005970"/>
            <a:ext cx="3462938" cy="3710711"/>
            <a:chOff x="1428074" y="1911392"/>
            <a:chExt cx="3462922" cy="3710694"/>
          </a:xfrm>
        </p:grpSpPr>
        <p:sp>
          <p:nvSpPr>
            <p:cNvPr id="1404" name="Google Shape;1404;p50"/>
            <p:cNvSpPr/>
            <p:nvPr/>
          </p:nvSpPr>
          <p:spPr>
            <a:xfrm>
              <a:off x="1428074" y="1911392"/>
              <a:ext cx="3462922" cy="3710694"/>
            </a:xfrm>
            <a:custGeom>
              <a:rect b="b" l="l" r="r" t="t"/>
              <a:pathLst>
                <a:path extrusionOk="0" h="3710694" w="3462922">
                  <a:moveTo>
                    <a:pt x="0" y="0"/>
                  </a:moveTo>
                  <a:lnTo>
                    <a:pt x="317151" y="0"/>
                  </a:lnTo>
                  <a:lnTo>
                    <a:pt x="274831" y="8544"/>
                  </a:lnTo>
                  <a:cubicBezTo>
                    <a:pt x="216604" y="33172"/>
                    <a:pt x="175747" y="90829"/>
                    <a:pt x="175747" y="158027"/>
                  </a:cubicBezTo>
                  <a:cubicBezTo>
                    <a:pt x="175747" y="247625"/>
                    <a:pt x="248381" y="320259"/>
                    <a:pt x="337979" y="320259"/>
                  </a:cubicBezTo>
                  <a:cubicBezTo>
                    <a:pt x="427577" y="320259"/>
                    <a:pt x="500211" y="247625"/>
                    <a:pt x="500211" y="158027"/>
                  </a:cubicBezTo>
                  <a:cubicBezTo>
                    <a:pt x="500211" y="90829"/>
                    <a:pt x="459355" y="33172"/>
                    <a:pt x="401127" y="8544"/>
                  </a:cubicBezTo>
                  <a:lnTo>
                    <a:pt x="358807" y="0"/>
                  </a:lnTo>
                  <a:lnTo>
                    <a:pt x="868544" y="0"/>
                  </a:lnTo>
                  <a:lnTo>
                    <a:pt x="826224" y="8544"/>
                  </a:lnTo>
                  <a:cubicBezTo>
                    <a:pt x="767997" y="33172"/>
                    <a:pt x="727140" y="90829"/>
                    <a:pt x="727140" y="158027"/>
                  </a:cubicBezTo>
                  <a:cubicBezTo>
                    <a:pt x="727140" y="247625"/>
                    <a:pt x="799774" y="320259"/>
                    <a:pt x="889372" y="320259"/>
                  </a:cubicBezTo>
                  <a:cubicBezTo>
                    <a:pt x="978970" y="320259"/>
                    <a:pt x="1051604" y="247625"/>
                    <a:pt x="1051604" y="158027"/>
                  </a:cubicBezTo>
                  <a:cubicBezTo>
                    <a:pt x="1051604" y="90829"/>
                    <a:pt x="1010748" y="33172"/>
                    <a:pt x="952520" y="8544"/>
                  </a:cubicBezTo>
                  <a:lnTo>
                    <a:pt x="910200" y="0"/>
                  </a:lnTo>
                  <a:lnTo>
                    <a:pt x="1419937" y="0"/>
                  </a:lnTo>
                  <a:lnTo>
                    <a:pt x="1377617" y="8544"/>
                  </a:lnTo>
                  <a:cubicBezTo>
                    <a:pt x="1319390" y="33172"/>
                    <a:pt x="1278533" y="90829"/>
                    <a:pt x="1278533" y="158027"/>
                  </a:cubicBezTo>
                  <a:cubicBezTo>
                    <a:pt x="1278533" y="247625"/>
                    <a:pt x="1351167" y="320259"/>
                    <a:pt x="1440765" y="320259"/>
                  </a:cubicBezTo>
                  <a:cubicBezTo>
                    <a:pt x="1530363" y="320259"/>
                    <a:pt x="1602997" y="247625"/>
                    <a:pt x="1602997" y="158027"/>
                  </a:cubicBezTo>
                  <a:cubicBezTo>
                    <a:pt x="1602997" y="90829"/>
                    <a:pt x="1562141" y="33172"/>
                    <a:pt x="1503913" y="8544"/>
                  </a:cubicBezTo>
                  <a:lnTo>
                    <a:pt x="1461593" y="0"/>
                  </a:lnTo>
                  <a:lnTo>
                    <a:pt x="1971330" y="0"/>
                  </a:lnTo>
                  <a:lnTo>
                    <a:pt x="1929010" y="8544"/>
                  </a:lnTo>
                  <a:cubicBezTo>
                    <a:pt x="1870783" y="33172"/>
                    <a:pt x="1829926" y="90829"/>
                    <a:pt x="1829926" y="158027"/>
                  </a:cubicBezTo>
                  <a:cubicBezTo>
                    <a:pt x="1829926" y="247625"/>
                    <a:pt x="1902560" y="320259"/>
                    <a:pt x="1992158" y="320259"/>
                  </a:cubicBezTo>
                  <a:cubicBezTo>
                    <a:pt x="2081756" y="320259"/>
                    <a:pt x="2154390" y="247625"/>
                    <a:pt x="2154390" y="158027"/>
                  </a:cubicBezTo>
                  <a:cubicBezTo>
                    <a:pt x="2154390" y="90829"/>
                    <a:pt x="2113533" y="33172"/>
                    <a:pt x="2055306" y="8544"/>
                  </a:cubicBezTo>
                  <a:lnTo>
                    <a:pt x="2012986" y="0"/>
                  </a:lnTo>
                  <a:lnTo>
                    <a:pt x="2522723" y="0"/>
                  </a:lnTo>
                  <a:lnTo>
                    <a:pt x="2480403" y="8544"/>
                  </a:lnTo>
                  <a:cubicBezTo>
                    <a:pt x="2422176" y="33172"/>
                    <a:pt x="2381319" y="90829"/>
                    <a:pt x="2381319" y="158027"/>
                  </a:cubicBezTo>
                  <a:cubicBezTo>
                    <a:pt x="2381319" y="247625"/>
                    <a:pt x="2453953" y="320259"/>
                    <a:pt x="2543551" y="320259"/>
                  </a:cubicBezTo>
                  <a:cubicBezTo>
                    <a:pt x="2633149" y="320259"/>
                    <a:pt x="2705783" y="247625"/>
                    <a:pt x="2705783" y="158027"/>
                  </a:cubicBezTo>
                  <a:cubicBezTo>
                    <a:pt x="2705783" y="90829"/>
                    <a:pt x="2664926" y="33172"/>
                    <a:pt x="2606699" y="8544"/>
                  </a:cubicBezTo>
                  <a:lnTo>
                    <a:pt x="2564379" y="0"/>
                  </a:lnTo>
                  <a:lnTo>
                    <a:pt x="3074117" y="0"/>
                  </a:lnTo>
                  <a:lnTo>
                    <a:pt x="3031797" y="8544"/>
                  </a:lnTo>
                  <a:cubicBezTo>
                    <a:pt x="2973570" y="33172"/>
                    <a:pt x="2932713" y="90829"/>
                    <a:pt x="2932713" y="158027"/>
                  </a:cubicBezTo>
                  <a:cubicBezTo>
                    <a:pt x="2932713" y="247625"/>
                    <a:pt x="3005347" y="320259"/>
                    <a:pt x="3094945" y="320259"/>
                  </a:cubicBezTo>
                  <a:cubicBezTo>
                    <a:pt x="3184543" y="320259"/>
                    <a:pt x="3257177" y="247625"/>
                    <a:pt x="3257177" y="158027"/>
                  </a:cubicBezTo>
                  <a:cubicBezTo>
                    <a:pt x="3257177" y="90829"/>
                    <a:pt x="3216320" y="33172"/>
                    <a:pt x="3158093" y="8544"/>
                  </a:cubicBezTo>
                  <a:lnTo>
                    <a:pt x="3115773" y="0"/>
                  </a:lnTo>
                  <a:lnTo>
                    <a:pt x="3462922" y="0"/>
                  </a:lnTo>
                  <a:lnTo>
                    <a:pt x="3462922" y="3710694"/>
                  </a:lnTo>
                  <a:lnTo>
                    <a:pt x="0" y="371069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rotWithShape="0" algn="tl" dir="2700000" dist="127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A close up of a logo&#10;&#10;Description automatically generated" id="1405" name="Google Shape;1405;p5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660437" y="2372297"/>
              <a:ext cx="3054362" cy="29629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06" name="Google Shape;1406;p50"/>
          <p:cNvSpPr/>
          <p:nvPr/>
        </p:nvSpPr>
        <p:spPr>
          <a:xfrm rot="-8658596">
            <a:off x="1423612" y="5350108"/>
            <a:ext cx="1673930" cy="479521"/>
          </a:xfrm>
          <a:custGeom>
            <a:rect b="b" l="l" r="r" t="t"/>
            <a:pathLst>
              <a:path extrusionOk="0" h="1673412" w="7659384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D8D8D8">
              <a:alpha val="68630"/>
            </a:srgbClr>
          </a:solidFill>
          <a:ln>
            <a:noFill/>
          </a:ln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t/>
            </a:r>
            <a:endParaRPr b="1" i="0" sz="4800" u="none" cap="none" strike="noStrike">
              <a:solidFill>
                <a:srgbClr val="FFFFFF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407" name="Google Shape;1407;p50"/>
          <p:cNvSpPr txBox="1"/>
          <p:nvPr>
            <p:ph idx="4294967295" type="subTitle"/>
          </p:nvPr>
        </p:nvSpPr>
        <p:spPr>
          <a:xfrm rot="-485210">
            <a:off x="1978623" y="2704663"/>
            <a:ext cx="2977104" cy="2216187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Sooooooooooo….</a:t>
            </a:r>
            <a:endParaRPr sz="2900"/>
          </a:p>
          <a:p>
            <a:pPr indent="0" lvl="0" marL="0" rtl="0" algn="l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None/>
            </a:pPr>
            <a:r>
              <a:t/>
            </a:r>
            <a:endParaRPr/>
          </a:p>
        </p:txBody>
      </p:sp>
      <p:sp>
        <p:nvSpPr>
          <p:cNvPr id="1408" name="Google Shape;1408;p50"/>
          <p:cNvSpPr txBox="1"/>
          <p:nvPr>
            <p:ph type="ctrTitle"/>
          </p:nvPr>
        </p:nvSpPr>
        <p:spPr>
          <a:xfrm>
            <a:off x="1341525" y="655775"/>
            <a:ext cx="44481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/>
              <a:t>Ideas, Tips/Tricks, Tidbits</a:t>
            </a:r>
            <a:endParaRPr sz="3300"/>
          </a:p>
        </p:txBody>
      </p:sp>
      <p:sp>
        <p:nvSpPr>
          <p:cNvPr id="1409" name="Google Shape;1409;p50">
            <a:hlinkClick action="ppaction://hlinksldjump" r:id="rId4"/>
          </p:cNvPr>
          <p:cNvSpPr/>
          <p:nvPr/>
        </p:nvSpPr>
        <p:spPr>
          <a:xfrm rot="-5400000">
            <a:off x="5198450" y="-216450"/>
            <a:ext cx="1851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0" name="Google Shape;1410;p50">
            <a:hlinkClick/>
          </p:cNvPr>
          <p:cNvSpPr/>
          <p:nvPr/>
        </p:nvSpPr>
        <p:spPr>
          <a:xfrm rot="-5400000">
            <a:off x="8097025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1" name="Google Shape;1411;p50">
            <a:hlinkClick/>
          </p:cNvPr>
          <p:cNvSpPr/>
          <p:nvPr/>
        </p:nvSpPr>
        <p:spPr>
          <a:xfrm rot="-5400000">
            <a:off x="2182475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2" name="Google Shape;1412;p50">
            <a:hlinkClick/>
          </p:cNvPr>
          <p:cNvSpPr/>
          <p:nvPr/>
        </p:nvSpPr>
        <p:spPr>
          <a:xfrm rot="-5400000">
            <a:off x="9527600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3" name="Google Shape;1413;p50">
            <a:hlinkClick action="ppaction://hlinksldjump" r:id="rId5"/>
          </p:cNvPr>
          <p:cNvSpPr/>
          <p:nvPr/>
        </p:nvSpPr>
        <p:spPr>
          <a:xfrm rot="-5400000">
            <a:off x="1493000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4" name="Google Shape;1414;p50">
            <a:hlinkClick/>
          </p:cNvPr>
          <p:cNvSpPr/>
          <p:nvPr/>
        </p:nvSpPr>
        <p:spPr>
          <a:xfrm>
            <a:off x="11071800" y="360525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5" name="Google Shape;1415;p50">
            <a:hlinkClick/>
          </p:cNvPr>
          <p:cNvSpPr/>
          <p:nvPr/>
        </p:nvSpPr>
        <p:spPr>
          <a:xfrm>
            <a:off x="11071800" y="2960050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6" name="Google Shape;1416;p50">
            <a:hlinkClick/>
          </p:cNvPr>
          <p:cNvSpPr/>
          <p:nvPr/>
        </p:nvSpPr>
        <p:spPr>
          <a:xfrm>
            <a:off x="11071800" y="4314150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7" name="Google Shape;1417;p50"/>
          <p:cNvSpPr txBox="1"/>
          <p:nvPr/>
        </p:nvSpPr>
        <p:spPr>
          <a:xfrm>
            <a:off x="2003600" y="416850"/>
            <a:ext cx="2719200" cy="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418" name="Google Shape;1418;p50"/>
          <p:cNvSpPr txBox="1"/>
          <p:nvPr/>
        </p:nvSpPr>
        <p:spPr>
          <a:xfrm>
            <a:off x="7232750" y="416850"/>
            <a:ext cx="2719200" cy="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419" name="Google Shape;1419;p50">
            <a:hlinkClick/>
          </p:cNvPr>
          <p:cNvSpPr/>
          <p:nvPr/>
        </p:nvSpPr>
        <p:spPr>
          <a:xfrm>
            <a:off x="11071800" y="1660288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20" name="Google Shape;1420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66265">
            <a:off x="2085017" y="3372645"/>
            <a:ext cx="2716009" cy="2037010"/>
          </a:xfrm>
          <a:prstGeom prst="rect">
            <a:avLst/>
          </a:prstGeom>
          <a:noFill/>
          <a:ln>
            <a:noFill/>
          </a:ln>
        </p:spPr>
      </p:pic>
      <p:sp>
        <p:nvSpPr>
          <p:cNvPr id="1421" name="Google Shape;1421;p50">
            <a:hlinkClick/>
          </p:cNvPr>
          <p:cNvSpPr/>
          <p:nvPr/>
        </p:nvSpPr>
        <p:spPr>
          <a:xfrm>
            <a:off x="11071800" y="478225"/>
            <a:ext cx="344700" cy="996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2" name="Google Shape;1422;p50"/>
          <p:cNvSpPr/>
          <p:nvPr/>
        </p:nvSpPr>
        <p:spPr>
          <a:xfrm>
            <a:off x="11192575" y="1744000"/>
            <a:ext cx="203400" cy="1030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3" name="Google Shape;1423;p50"/>
          <p:cNvSpPr/>
          <p:nvPr/>
        </p:nvSpPr>
        <p:spPr>
          <a:xfrm>
            <a:off x="11141700" y="4397850"/>
            <a:ext cx="254400" cy="923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4" name="Google Shape;1424;p50">
            <a:hlinkClick/>
          </p:cNvPr>
          <p:cNvSpPr/>
          <p:nvPr/>
        </p:nvSpPr>
        <p:spPr>
          <a:xfrm>
            <a:off x="11141700" y="3043650"/>
            <a:ext cx="254400" cy="103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5" name="Google Shape;1425;p50"/>
          <p:cNvSpPr txBox="1"/>
          <p:nvPr>
            <p:ph idx="2" type="body"/>
          </p:nvPr>
        </p:nvSpPr>
        <p:spPr>
          <a:xfrm>
            <a:off x="6551175" y="707450"/>
            <a:ext cx="4448100" cy="52098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Presenting work to State Board in April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Repeals currently in progress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Sit tight? 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Counselors: scheduling and coding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Next year title change</a:t>
            </a:r>
            <a:endParaRPr sz="2100"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" sz="2100"/>
              <a:t>Didn’t happen for us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Educating districts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Professional development for teachers</a:t>
            </a:r>
            <a:endParaRPr sz="21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9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p51"/>
          <p:cNvSpPr txBox="1"/>
          <p:nvPr>
            <p:ph type="ctrTitle"/>
          </p:nvPr>
        </p:nvSpPr>
        <p:spPr>
          <a:xfrm>
            <a:off x="2910250" y="398100"/>
            <a:ext cx="4782000" cy="41292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Pause</a:t>
            </a:r>
            <a:endParaRPr>
              <a:solidFill>
                <a:schemeClr val="accent5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accent6"/>
              </a:solidFill>
              <a:latin typeface="Dekko"/>
              <a:ea typeface="Dekko"/>
              <a:cs typeface="Dekko"/>
              <a:sym typeface="Dekk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accent6"/>
              </a:solidFill>
              <a:latin typeface="Dekko"/>
              <a:ea typeface="Dekko"/>
              <a:cs typeface="Dekko"/>
              <a:sym typeface="Dekk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accent6"/>
                </a:solidFill>
                <a:latin typeface="Dekko"/>
                <a:ea typeface="Dekko"/>
                <a:cs typeface="Dekko"/>
                <a:sym typeface="Dekko"/>
              </a:rPr>
              <a:t>Shoulder Share</a:t>
            </a:r>
            <a:endParaRPr sz="3900">
              <a:solidFill>
                <a:schemeClr val="accent6"/>
              </a:solidFill>
              <a:latin typeface="Dekko"/>
              <a:ea typeface="Dekko"/>
              <a:cs typeface="Dekko"/>
              <a:sym typeface="Dekk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accent6"/>
              </a:solidFill>
              <a:latin typeface="Dekko"/>
              <a:ea typeface="Dekko"/>
              <a:cs typeface="Dekko"/>
              <a:sym typeface="Dekk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accent6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431" name="Google Shape;1431;p51"/>
          <p:cNvSpPr txBox="1"/>
          <p:nvPr/>
        </p:nvSpPr>
        <p:spPr>
          <a:xfrm>
            <a:off x="3199300" y="4527300"/>
            <a:ext cx="4101900" cy="15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00FF00"/>
                </a:solidFill>
                <a:latin typeface="Dekko"/>
                <a:ea typeface="Dekko"/>
                <a:cs typeface="Dekko"/>
                <a:sym typeface="Dekko"/>
              </a:rPr>
              <a:t>Strategy:</a:t>
            </a:r>
            <a:endParaRPr sz="4000">
              <a:solidFill>
                <a:srgbClr val="00FF00"/>
              </a:solidFill>
              <a:latin typeface="Dekko"/>
              <a:ea typeface="Dekko"/>
              <a:cs typeface="Dekko"/>
              <a:sym typeface="Dekk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00FF00"/>
                </a:solidFill>
                <a:latin typeface="Dekko"/>
                <a:ea typeface="Dekko"/>
                <a:cs typeface="Dekko"/>
                <a:sym typeface="Dekko"/>
              </a:rPr>
              <a:t>1 Pro–1 No</a:t>
            </a:r>
            <a:endParaRPr sz="4000">
              <a:solidFill>
                <a:srgbClr val="00FF00"/>
              </a:solidFill>
              <a:latin typeface="Dekko"/>
              <a:ea typeface="Dekko"/>
              <a:cs typeface="Dekko"/>
              <a:sym typeface="Dekko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5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p52"/>
          <p:cNvSpPr txBox="1"/>
          <p:nvPr>
            <p:ph type="ctrTitle"/>
          </p:nvPr>
        </p:nvSpPr>
        <p:spPr>
          <a:xfrm>
            <a:off x="1538350" y="593625"/>
            <a:ext cx="42030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Working Smarter…</a:t>
            </a:r>
            <a:endParaRPr sz="3800"/>
          </a:p>
        </p:txBody>
      </p:sp>
      <p:sp>
        <p:nvSpPr>
          <p:cNvPr id="1437" name="Google Shape;1437;p52">
            <a:hlinkClick action="ppaction://hlinksldjump" r:id="rId3"/>
          </p:cNvPr>
          <p:cNvSpPr/>
          <p:nvPr/>
        </p:nvSpPr>
        <p:spPr>
          <a:xfrm rot="-5400000">
            <a:off x="5198450" y="-216450"/>
            <a:ext cx="1851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8" name="Google Shape;1438;p52">
            <a:hlinkClick/>
          </p:cNvPr>
          <p:cNvSpPr/>
          <p:nvPr/>
        </p:nvSpPr>
        <p:spPr>
          <a:xfrm rot="-5400000">
            <a:off x="8097025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9" name="Google Shape;1439;p52">
            <a:hlinkClick/>
          </p:cNvPr>
          <p:cNvSpPr/>
          <p:nvPr/>
        </p:nvSpPr>
        <p:spPr>
          <a:xfrm rot="-5400000">
            <a:off x="2870750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0" name="Google Shape;1440;p52">
            <a:hlinkClick/>
          </p:cNvPr>
          <p:cNvSpPr/>
          <p:nvPr/>
        </p:nvSpPr>
        <p:spPr>
          <a:xfrm rot="-5400000">
            <a:off x="2218950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1" name="Google Shape;1441;p52">
            <a:hlinkClick action="ppaction://hlinksldjump" r:id="rId4"/>
          </p:cNvPr>
          <p:cNvSpPr/>
          <p:nvPr/>
        </p:nvSpPr>
        <p:spPr>
          <a:xfrm rot="-5400000">
            <a:off x="1482750" y="6433650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2" name="Google Shape;1442;p52">
            <a:hlinkClick/>
          </p:cNvPr>
          <p:cNvSpPr/>
          <p:nvPr/>
        </p:nvSpPr>
        <p:spPr>
          <a:xfrm>
            <a:off x="11071800" y="360525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3" name="Google Shape;1443;p52">
            <a:hlinkClick/>
          </p:cNvPr>
          <p:cNvSpPr/>
          <p:nvPr/>
        </p:nvSpPr>
        <p:spPr>
          <a:xfrm>
            <a:off x="11071800" y="2960050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4" name="Google Shape;1444;p52">
            <a:hlinkClick/>
          </p:cNvPr>
          <p:cNvSpPr/>
          <p:nvPr/>
        </p:nvSpPr>
        <p:spPr>
          <a:xfrm>
            <a:off x="11071800" y="4314150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5" name="Google Shape;1445;p52"/>
          <p:cNvSpPr txBox="1"/>
          <p:nvPr/>
        </p:nvSpPr>
        <p:spPr>
          <a:xfrm>
            <a:off x="2003600" y="416850"/>
            <a:ext cx="2719200" cy="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446" name="Google Shape;1446;p52">
            <a:hlinkClick/>
          </p:cNvPr>
          <p:cNvSpPr/>
          <p:nvPr/>
        </p:nvSpPr>
        <p:spPr>
          <a:xfrm>
            <a:off x="11071800" y="1660288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7" name="Google Shape;1447;p52">
            <a:hlinkClick/>
          </p:cNvPr>
          <p:cNvSpPr/>
          <p:nvPr/>
        </p:nvSpPr>
        <p:spPr>
          <a:xfrm>
            <a:off x="11071800" y="478225"/>
            <a:ext cx="344700" cy="996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8" name="Google Shape;1448;p52"/>
          <p:cNvSpPr txBox="1"/>
          <p:nvPr>
            <p:ph type="ctrTitle"/>
          </p:nvPr>
        </p:nvSpPr>
        <p:spPr>
          <a:xfrm>
            <a:off x="7375975" y="655275"/>
            <a:ext cx="35112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Not Harder.</a:t>
            </a:r>
            <a:endParaRPr sz="3800"/>
          </a:p>
        </p:txBody>
      </p:sp>
      <p:sp>
        <p:nvSpPr>
          <p:cNvPr id="1449" name="Google Shape;1449;p52"/>
          <p:cNvSpPr/>
          <p:nvPr/>
        </p:nvSpPr>
        <p:spPr>
          <a:xfrm>
            <a:off x="11192575" y="1744000"/>
            <a:ext cx="203400" cy="1030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0" name="Google Shape;1450;p52">
            <a:hlinkClick/>
          </p:cNvPr>
          <p:cNvSpPr/>
          <p:nvPr/>
        </p:nvSpPr>
        <p:spPr>
          <a:xfrm>
            <a:off x="11141700" y="3043650"/>
            <a:ext cx="254400" cy="103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1" name="Google Shape;1451;p52"/>
          <p:cNvSpPr/>
          <p:nvPr/>
        </p:nvSpPr>
        <p:spPr>
          <a:xfrm>
            <a:off x="11141700" y="4397850"/>
            <a:ext cx="254400" cy="923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2" name="Google Shape;1452;p52"/>
          <p:cNvSpPr/>
          <p:nvPr/>
        </p:nvSpPr>
        <p:spPr>
          <a:xfrm rot="-496554">
            <a:off x="1884415" y="1671681"/>
            <a:ext cx="3368137" cy="3774446"/>
          </a:xfrm>
          <a:custGeom>
            <a:rect b="b" l="l" r="r" t="t"/>
            <a:pathLst>
              <a:path extrusionOk="0" h="3710694" w="3462922">
                <a:moveTo>
                  <a:pt x="0" y="0"/>
                </a:moveTo>
                <a:lnTo>
                  <a:pt x="317151" y="0"/>
                </a:lnTo>
                <a:lnTo>
                  <a:pt x="274831" y="8544"/>
                </a:lnTo>
                <a:cubicBezTo>
                  <a:pt x="216604" y="33172"/>
                  <a:pt x="175747" y="90829"/>
                  <a:pt x="175747" y="158027"/>
                </a:cubicBezTo>
                <a:cubicBezTo>
                  <a:pt x="175747" y="247625"/>
                  <a:pt x="248381" y="320259"/>
                  <a:pt x="337979" y="320259"/>
                </a:cubicBezTo>
                <a:cubicBezTo>
                  <a:pt x="427577" y="320259"/>
                  <a:pt x="500211" y="247625"/>
                  <a:pt x="500211" y="158027"/>
                </a:cubicBezTo>
                <a:cubicBezTo>
                  <a:pt x="500211" y="90829"/>
                  <a:pt x="459355" y="33172"/>
                  <a:pt x="401127" y="8544"/>
                </a:cubicBezTo>
                <a:lnTo>
                  <a:pt x="358807" y="0"/>
                </a:lnTo>
                <a:lnTo>
                  <a:pt x="868544" y="0"/>
                </a:lnTo>
                <a:lnTo>
                  <a:pt x="826224" y="8544"/>
                </a:lnTo>
                <a:cubicBezTo>
                  <a:pt x="767997" y="33172"/>
                  <a:pt x="727140" y="90829"/>
                  <a:pt x="727140" y="158027"/>
                </a:cubicBezTo>
                <a:cubicBezTo>
                  <a:pt x="727140" y="247625"/>
                  <a:pt x="799774" y="320259"/>
                  <a:pt x="889372" y="320259"/>
                </a:cubicBezTo>
                <a:cubicBezTo>
                  <a:pt x="978970" y="320259"/>
                  <a:pt x="1051604" y="247625"/>
                  <a:pt x="1051604" y="158027"/>
                </a:cubicBezTo>
                <a:cubicBezTo>
                  <a:pt x="1051604" y="90829"/>
                  <a:pt x="1010748" y="33172"/>
                  <a:pt x="952520" y="8544"/>
                </a:cubicBezTo>
                <a:lnTo>
                  <a:pt x="910200" y="0"/>
                </a:lnTo>
                <a:lnTo>
                  <a:pt x="1419937" y="0"/>
                </a:lnTo>
                <a:lnTo>
                  <a:pt x="1377617" y="8544"/>
                </a:lnTo>
                <a:cubicBezTo>
                  <a:pt x="1319390" y="33172"/>
                  <a:pt x="1278533" y="90829"/>
                  <a:pt x="1278533" y="158027"/>
                </a:cubicBezTo>
                <a:cubicBezTo>
                  <a:pt x="1278533" y="247625"/>
                  <a:pt x="1351167" y="320259"/>
                  <a:pt x="1440765" y="320259"/>
                </a:cubicBezTo>
                <a:cubicBezTo>
                  <a:pt x="1530363" y="320259"/>
                  <a:pt x="1602997" y="247625"/>
                  <a:pt x="1602997" y="158027"/>
                </a:cubicBezTo>
                <a:cubicBezTo>
                  <a:pt x="1602997" y="90829"/>
                  <a:pt x="1562141" y="33172"/>
                  <a:pt x="1503913" y="8544"/>
                </a:cubicBezTo>
                <a:lnTo>
                  <a:pt x="1461593" y="0"/>
                </a:lnTo>
                <a:lnTo>
                  <a:pt x="1971330" y="0"/>
                </a:lnTo>
                <a:lnTo>
                  <a:pt x="1929010" y="8544"/>
                </a:lnTo>
                <a:cubicBezTo>
                  <a:pt x="1870783" y="33172"/>
                  <a:pt x="1829926" y="90829"/>
                  <a:pt x="1829926" y="158027"/>
                </a:cubicBezTo>
                <a:cubicBezTo>
                  <a:pt x="1829926" y="247625"/>
                  <a:pt x="1902560" y="320259"/>
                  <a:pt x="1992158" y="320259"/>
                </a:cubicBezTo>
                <a:cubicBezTo>
                  <a:pt x="2081756" y="320259"/>
                  <a:pt x="2154390" y="247625"/>
                  <a:pt x="2154390" y="158027"/>
                </a:cubicBezTo>
                <a:cubicBezTo>
                  <a:pt x="2154390" y="90829"/>
                  <a:pt x="2113533" y="33172"/>
                  <a:pt x="2055306" y="8544"/>
                </a:cubicBezTo>
                <a:lnTo>
                  <a:pt x="2012986" y="0"/>
                </a:lnTo>
                <a:lnTo>
                  <a:pt x="2522723" y="0"/>
                </a:lnTo>
                <a:lnTo>
                  <a:pt x="2480403" y="8544"/>
                </a:lnTo>
                <a:cubicBezTo>
                  <a:pt x="2422176" y="33172"/>
                  <a:pt x="2381319" y="90829"/>
                  <a:pt x="2381319" y="158027"/>
                </a:cubicBezTo>
                <a:cubicBezTo>
                  <a:pt x="2381319" y="247625"/>
                  <a:pt x="2453953" y="320259"/>
                  <a:pt x="2543551" y="320259"/>
                </a:cubicBezTo>
                <a:cubicBezTo>
                  <a:pt x="2633149" y="320259"/>
                  <a:pt x="2705783" y="247625"/>
                  <a:pt x="2705783" y="158027"/>
                </a:cubicBezTo>
                <a:cubicBezTo>
                  <a:pt x="2705783" y="90829"/>
                  <a:pt x="2664926" y="33172"/>
                  <a:pt x="2606699" y="8544"/>
                </a:cubicBezTo>
                <a:lnTo>
                  <a:pt x="2564379" y="0"/>
                </a:lnTo>
                <a:lnTo>
                  <a:pt x="3074117" y="0"/>
                </a:lnTo>
                <a:lnTo>
                  <a:pt x="3031797" y="8544"/>
                </a:lnTo>
                <a:cubicBezTo>
                  <a:pt x="2973570" y="33172"/>
                  <a:pt x="2932713" y="90829"/>
                  <a:pt x="2932713" y="158027"/>
                </a:cubicBezTo>
                <a:cubicBezTo>
                  <a:pt x="2932713" y="247625"/>
                  <a:pt x="3005347" y="320259"/>
                  <a:pt x="3094945" y="320259"/>
                </a:cubicBezTo>
                <a:cubicBezTo>
                  <a:pt x="3184543" y="320259"/>
                  <a:pt x="3257177" y="247625"/>
                  <a:pt x="3257177" y="158027"/>
                </a:cubicBezTo>
                <a:cubicBezTo>
                  <a:pt x="3257177" y="90829"/>
                  <a:pt x="3216320" y="33172"/>
                  <a:pt x="3158093" y="8544"/>
                </a:cubicBezTo>
                <a:lnTo>
                  <a:pt x="3115773" y="0"/>
                </a:lnTo>
                <a:lnTo>
                  <a:pt x="3462922" y="0"/>
                </a:lnTo>
                <a:lnTo>
                  <a:pt x="3462922" y="3710694"/>
                </a:lnTo>
                <a:lnTo>
                  <a:pt x="0" y="3710694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ffectLst>
            <a:outerShdw blurRad="50800" rotWithShape="0" algn="tl" dir="2700000" dist="127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3" name="Google Shape;1453;p52"/>
          <p:cNvSpPr txBox="1"/>
          <p:nvPr/>
        </p:nvSpPr>
        <p:spPr>
          <a:xfrm rot="-528502">
            <a:off x="2275146" y="2230870"/>
            <a:ext cx="2731009" cy="275256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Dekko"/>
                <a:ea typeface="Dekko"/>
                <a:cs typeface="Dekko"/>
                <a:sym typeface="Dekko"/>
              </a:rPr>
              <a:t>Identify who is </a:t>
            </a:r>
            <a:r>
              <a:rPr lang="en" sz="3000">
                <a:solidFill>
                  <a:schemeClr val="dk2"/>
                </a:solidFill>
                <a:latin typeface="Dekko"/>
                <a:ea typeface="Dekko"/>
                <a:cs typeface="Dekko"/>
                <a:sym typeface="Dekko"/>
              </a:rPr>
              <a:t>doing</a:t>
            </a:r>
            <a:r>
              <a:rPr lang="en" sz="3000">
                <a:solidFill>
                  <a:schemeClr val="dk2"/>
                </a:solidFill>
                <a:latin typeface="Dekko"/>
                <a:ea typeface="Dekko"/>
                <a:cs typeface="Dekko"/>
                <a:sym typeface="Dekko"/>
              </a:rPr>
              <a:t> what.</a:t>
            </a:r>
            <a:endParaRPr sz="3000">
              <a:solidFill>
                <a:schemeClr val="dk2"/>
              </a:solidFill>
              <a:latin typeface="Dekko"/>
              <a:ea typeface="Dekko"/>
              <a:cs typeface="Dekko"/>
              <a:sym typeface="Dekk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2"/>
              </a:solidFill>
              <a:latin typeface="Dekko"/>
              <a:ea typeface="Dekko"/>
              <a:cs typeface="Dekko"/>
              <a:sym typeface="Dekk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Dekko"/>
                <a:ea typeface="Dekko"/>
                <a:cs typeface="Dekko"/>
                <a:sym typeface="Dekko"/>
              </a:rPr>
              <a:t>Use/Create a District Wellness Committee</a:t>
            </a:r>
            <a:endParaRPr sz="3000">
              <a:solidFill>
                <a:schemeClr val="dk2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454" name="Google Shape;1454;p52"/>
          <p:cNvSpPr/>
          <p:nvPr/>
        </p:nvSpPr>
        <p:spPr>
          <a:xfrm rot="460345">
            <a:off x="7072620" y="1630472"/>
            <a:ext cx="3371906" cy="3775734"/>
          </a:xfrm>
          <a:custGeom>
            <a:rect b="b" l="l" r="r" t="t"/>
            <a:pathLst>
              <a:path extrusionOk="0" h="3710694" w="3462922">
                <a:moveTo>
                  <a:pt x="0" y="0"/>
                </a:moveTo>
                <a:lnTo>
                  <a:pt x="317151" y="0"/>
                </a:lnTo>
                <a:lnTo>
                  <a:pt x="274831" y="8544"/>
                </a:lnTo>
                <a:cubicBezTo>
                  <a:pt x="216604" y="33172"/>
                  <a:pt x="175747" y="90829"/>
                  <a:pt x="175747" y="158027"/>
                </a:cubicBezTo>
                <a:cubicBezTo>
                  <a:pt x="175747" y="247625"/>
                  <a:pt x="248381" y="320259"/>
                  <a:pt x="337979" y="320259"/>
                </a:cubicBezTo>
                <a:cubicBezTo>
                  <a:pt x="427577" y="320259"/>
                  <a:pt x="500211" y="247625"/>
                  <a:pt x="500211" y="158027"/>
                </a:cubicBezTo>
                <a:cubicBezTo>
                  <a:pt x="500211" y="90829"/>
                  <a:pt x="459355" y="33172"/>
                  <a:pt x="401127" y="8544"/>
                </a:cubicBezTo>
                <a:lnTo>
                  <a:pt x="358807" y="0"/>
                </a:lnTo>
                <a:lnTo>
                  <a:pt x="868544" y="0"/>
                </a:lnTo>
                <a:lnTo>
                  <a:pt x="826224" y="8544"/>
                </a:lnTo>
                <a:cubicBezTo>
                  <a:pt x="767997" y="33172"/>
                  <a:pt x="727140" y="90829"/>
                  <a:pt x="727140" y="158027"/>
                </a:cubicBezTo>
                <a:cubicBezTo>
                  <a:pt x="727140" y="247625"/>
                  <a:pt x="799774" y="320259"/>
                  <a:pt x="889372" y="320259"/>
                </a:cubicBezTo>
                <a:cubicBezTo>
                  <a:pt x="978970" y="320259"/>
                  <a:pt x="1051604" y="247625"/>
                  <a:pt x="1051604" y="158027"/>
                </a:cubicBezTo>
                <a:cubicBezTo>
                  <a:pt x="1051604" y="90829"/>
                  <a:pt x="1010748" y="33172"/>
                  <a:pt x="952520" y="8544"/>
                </a:cubicBezTo>
                <a:lnTo>
                  <a:pt x="910200" y="0"/>
                </a:lnTo>
                <a:lnTo>
                  <a:pt x="1419937" y="0"/>
                </a:lnTo>
                <a:lnTo>
                  <a:pt x="1377617" y="8544"/>
                </a:lnTo>
                <a:cubicBezTo>
                  <a:pt x="1319390" y="33172"/>
                  <a:pt x="1278533" y="90829"/>
                  <a:pt x="1278533" y="158027"/>
                </a:cubicBezTo>
                <a:cubicBezTo>
                  <a:pt x="1278533" y="247625"/>
                  <a:pt x="1351167" y="320259"/>
                  <a:pt x="1440765" y="320259"/>
                </a:cubicBezTo>
                <a:cubicBezTo>
                  <a:pt x="1530363" y="320259"/>
                  <a:pt x="1602997" y="247625"/>
                  <a:pt x="1602997" y="158027"/>
                </a:cubicBezTo>
                <a:cubicBezTo>
                  <a:pt x="1602997" y="90829"/>
                  <a:pt x="1562141" y="33172"/>
                  <a:pt x="1503913" y="8544"/>
                </a:cubicBezTo>
                <a:lnTo>
                  <a:pt x="1461593" y="0"/>
                </a:lnTo>
                <a:lnTo>
                  <a:pt x="1971330" y="0"/>
                </a:lnTo>
                <a:lnTo>
                  <a:pt x="1929010" y="8544"/>
                </a:lnTo>
                <a:cubicBezTo>
                  <a:pt x="1870783" y="33172"/>
                  <a:pt x="1829926" y="90829"/>
                  <a:pt x="1829926" y="158027"/>
                </a:cubicBezTo>
                <a:cubicBezTo>
                  <a:pt x="1829926" y="247625"/>
                  <a:pt x="1902560" y="320259"/>
                  <a:pt x="1992158" y="320259"/>
                </a:cubicBezTo>
                <a:cubicBezTo>
                  <a:pt x="2081756" y="320259"/>
                  <a:pt x="2154390" y="247625"/>
                  <a:pt x="2154390" y="158027"/>
                </a:cubicBezTo>
                <a:cubicBezTo>
                  <a:pt x="2154390" y="90829"/>
                  <a:pt x="2113533" y="33172"/>
                  <a:pt x="2055306" y="8544"/>
                </a:cubicBezTo>
                <a:lnTo>
                  <a:pt x="2012986" y="0"/>
                </a:lnTo>
                <a:lnTo>
                  <a:pt x="2522723" y="0"/>
                </a:lnTo>
                <a:lnTo>
                  <a:pt x="2480403" y="8544"/>
                </a:lnTo>
                <a:cubicBezTo>
                  <a:pt x="2422176" y="33172"/>
                  <a:pt x="2381319" y="90829"/>
                  <a:pt x="2381319" y="158027"/>
                </a:cubicBezTo>
                <a:cubicBezTo>
                  <a:pt x="2381319" y="247625"/>
                  <a:pt x="2453953" y="320259"/>
                  <a:pt x="2543551" y="320259"/>
                </a:cubicBezTo>
                <a:cubicBezTo>
                  <a:pt x="2633149" y="320259"/>
                  <a:pt x="2705783" y="247625"/>
                  <a:pt x="2705783" y="158027"/>
                </a:cubicBezTo>
                <a:cubicBezTo>
                  <a:pt x="2705783" y="90829"/>
                  <a:pt x="2664926" y="33172"/>
                  <a:pt x="2606699" y="8544"/>
                </a:cubicBezTo>
                <a:lnTo>
                  <a:pt x="2564379" y="0"/>
                </a:lnTo>
                <a:lnTo>
                  <a:pt x="3074117" y="0"/>
                </a:lnTo>
                <a:lnTo>
                  <a:pt x="3031797" y="8544"/>
                </a:lnTo>
                <a:cubicBezTo>
                  <a:pt x="2973570" y="33172"/>
                  <a:pt x="2932713" y="90829"/>
                  <a:pt x="2932713" y="158027"/>
                </a:cubicBezTo>
                <a:cubicBezTo>
                  <a:pt x="2932713" y="247625"/>
                  <a:pt x="3005347" y="320259"/>
                  <a:pt x="3094945" y="320259"/>
                </a:cubicBezTo>
                <a:cubicBezTo>
                  <a:pt x="3184543" y="320259"/>
                  <a:pt x="3257177" y="247625"/>
                  <a:pt x="3257177" y="158027"/>
                </a:cubicBezTo>
                <a:cubicBezTo>
                  <a:pt x="3257177" y="90829"/>
                  <a:pt x="3216320" y="33172"/>
                  <a:pt x="3158093" y="8544"/>
                </a:cubicBezTo>
                <a:lnTo>
                  <a:pt x="3115773" y="0"/>
                </a:lnTo>
                <a:lnTo>
                  <a:pt x="3462922" y="0"/>
                </a:lnTo>
                <a:lnTo>
                  <a:pt x="3462922" y="3710694"/>
                </a:lnTo>
                <a:lnTo>
                  <a:pt x="0" y="3710694"/>
                </a:lnTo>
                <a:close/>
              </a:path>
            </a:pathLst>
          </a:custGeom>
          <a:solidFill>
            <a:srgbClr val="00FF00"/>
          </a:solidFill>
          <a:ln>
            <a:noFill/>
          </a:ln>
          <a:effectLst>
            <a:outerShdw blurRad="50800" rotWithShape="0" algn="tl" dir="2700000" dist="127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5" name="Google Shape;1455;p52"/>
          <p:cNvSpPr txBox="1"/>
          <p:nvPr/>
        </p:nvSpPr>
        <p:spPr>
          <a:xfrm rot="444485">
            <a:off x="7349170" y="2210799"/>
            <a:ext cx="2922393" cy="287945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Dekko"/>
                <a:ea typeface="Dekko"/>
                <a:cs typeface="Dekko"/>
                <a:sym typeface="Dekko"/>
              </a:rPr>
              <a:t>Use SHI Data</a:t>
            </a:r>
            <a:endParaRPr sz="3000">
              <a:solidFill>
                <a:schemeClr val="dk2"/>
              </a:solidFill>
              <a:latin typeface="Dekko"/>
              <a:ea typeface="Dekko"/>
              <a:cs typeface="Dekko"/>
              <a:sym typeface="Dekk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2"/>
              </a:solidFill>
              <a:latin typeface="Dekko"/>
              <a:ea typeface="Dekko"/>
              <a:cs typeface="Dekko"/>
              <a:sym typeface="Dekk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Dekko"/>
                <a:ea typeface="Dekko"/>
                <a:cs typeface="Dekko"/>
                <a:sym typeface="Dekko"/>
              </a:rPr>
              <a:t>Talk to Administrators about our place on the DAC</a:t>
            </a:r>
            <a:endParaRPr sz="3000">
              <a:solidFill>
                <a:schemeClr val="dk2"/>
              </a:solidFill>
              <a:latin typeface="Dekko"/>
              <a:ea typeface="Dekko"/>
              <a:cs typeface="Dekko"/>
              <a:sym typeface="Dekko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9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0" name="Google Shape;1460;p53"/>
          <p:cNvSpPr txBox="1"/>
          <p:nvPr>
            <p:ph type="ctrTitle"/>
          </p:nvPr>
        </p:nvSpPr>
        <p:spPr>
          <a:xfrm>
            <a:off x="1538350" y="593625"/>
            <a:ext cx="42030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Working Smarter…</a:t>
            </a:r>
            <a:endParaRPr sz="3800"/>
          </a:p>
        </p:txBody>
      </p:sp>
      <p:sp>
        <p:nvSpPr>
          <p:cNvPr id="1461" name="Google Shape;1461;p53">
            <a:hlinkClick action="ppaction://hlinksldjump" r:id="rId3"/>
          </p:cNvPr>
          <p:cNvSpPr/>
          <p:nvPr/>
        </p:nvSpPr>
        <p:spPr>
          <a:xfrm rot="-5400000">
            <a:off x="5198450" y="-216450"/>
            <a:ext cx="1851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2" name="Google Shape;1462;p53">
            <a:hlinkClick/>
          </p:cNvPr>
          <p:cNvSpPr/>
          <p:nvPr/>
        </p:nvSpPr>
        <p:spPr>
          <a:xfrm rot="-5400000">
            <a:off x="8097025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3" name="Google Shape;1463;p53">
            <a:hlinkClick/>
          </p:cNvPr>
          <p:cNvSpPr/>
          <p:nvPr/>
        </p:nvSpPr>
        <p:spPr>
          <a:xfrm rot="-5400000">
            <a:off x="2870750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4" name="Google Shape;1464;p53">
            <a:hlinkClick/>
          </p:cNvPr>
          <p:cNvSpPr/>
          <p:nvPr/>
        </p:nvSpPr>
        <p:spPr>
          <a:xfrm rot="-5400000">
            <a:off x="2218950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5" name="Google Shape;1465;p53">
            <a:hlinkClick action="ppaction://hlinksldjump" r:id="rId4"/>
          </p:cNvPr>
          <p:cNvSpPr/>
          <p:nvPr/>
        </p:nvSpPr>
        <p:spPr>
          <a:xfrm rot="-5400000">
            <a:off x="1482750" y="6433650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6" name="Google Shape;1466;p53">
            <a:hlinkClick/>
          </p:cNvPr>
          <p:cNvSpPr/>
          <p:nvPr/>
        </p:nvSpPr>
        <p:spPr>
          <a:xfrm>
            <a:off x="11071800" y="360525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7" name="Google Shape;1467;p53">
            <a:hlinkClick/>
          </p:cNvPr>
          <p:cNvSpPr/>
          <p:nvPr/>
        </p:nvSpPr>
        <p:spPr>
          <a:xfrm>
            <a:off x="11071800" y="2960050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8" name="Google Shape;1468;p53">
            <a:hlinkClick/>
          </p:cNvPr>
          <p:cNvSpPr/>
          <p:nvPr/>
        </p:nvSpPr>
        <p:spPr>
          <a:xfrm>
            <a:off x="11071800" y="4314150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9" name="Google Shape;1469;p53"/>
          <p:cNvSpPr txBox="1"/>
          <p:nvPr/>
        </p:nvSpPr>
        <p:spPr>
          <a:xfrm>
            <a:off x="2003600" y="416850"/>
            <a:ext cx="2719200" cy="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470" name="Google Shape;1470;p53">
            <a:hlinkClick/>
          </p:cNvPr>
          <p:cNvSpPr/>
          <p:nvPr/>
        </p:nvSpPr>
        <p:spPr>
          <a:xfrm>
            <a:off x="11071800" y="1660288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1" name="Google Shape;1471;p53">
            <a:hlinkClick/>
          </p:cNvPr>
          <p:cNvSpPr/>
          <p:nvPr/>
        </p:nvSpPr>
        <p:spPr>
          <a:xfrm>
            <a:off x="11071800" y="478225"/>
            <a:ext cx="344700" cy="996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2" name="Google Shape;1472;p53"/>
          <p:cNvSpPr txBox="1"/>
          <p:nvPr>
            <p:ph type="ctrTitle"/>
          </p:nvPr>
        </p:nvSpPr>
        <p:spPr>
          <a:xfrm>
            <a:off x="7375975" y="655275"/>
            <a:ext cx="35112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Not Harder.</a:t>
            </a:r>
            <a:endParaRPr sz="3800"/>
          </a:p>
        </p:txBody>
      </p:sp>
      <p:sp>
        <p:nvSpPr>
          <p:cNvPr id="1473" name="Google Shape;1473;p53"/>
          <p:cNvSpPr/>
          <p:nvPr/>
        </p:nvSpPr>
        <p:spPr>
          <a:xfrm>
            <a:off x="11192575" y="1744000"/>
            <a:ext cx="203400" cy="1030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4" name="Google Shape;1474;p53">
            <a:hlinkClick/>
          </p:cNvPr>
          <p:cNvSpPr/>
          <p:nvPr/>
        </p:nvSpPr>
        <p:spPr>
          <a:xfrm>
            <a:off x="11141700" y="3043650"/>
            <a:ext cx="254400" cy="103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5" name="Google Shape;1475;p53"/>
          <p:cNvSpPr/>
          <p:nvPr/>
        </p:nvSpPr>
        <p:spPr>
          <a:xfrm>
            <a:off x="11141700" y="4397850"/>
            <a:ext cx="254400" cy="923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6" name="Google Shape;1476;p53"/>
          <p:cNvSpPr/>
          <p:nvPr/>
        </p:nvSpPr>
        <p:spPr>
          <a:xfrm rot="-496554">
            <a:off x="1884415" y="1671681"/>
            <a:ext cx="3368137" cy="3774446"/>
          </a:xfrm>
          <a:custGeom>
            <a:rect b="b" l="l" r="r" t="t"/>
            <a:pathLst>
              <a:path extrusionOk="0" h="3710694" w="3462922">
                <a:moveTo>
                  <a:pt x="0" y="0"/>
                </a:moveTo>
                <a:lnTo>
                  <a:pt x="317151" y="0"/>
                </a:lnTo>
                <a:lnTo>
                  <a:pt x="274831" y="8544"/>
                </a:lnTo>
                <a:cubicBezTo>
                  <a:pt x="216604" y="33172"/>
                  <a:pt x="175747" y="90829"/>
                  <a:pt x="175747" y="158027"/>
                </a:cubicBezTo>
                <a:cubicBezTo>
                  <a:pt x="175747" y="247625"/>
                  <a:pt x="248381" y="320259"/>
                  <a:pt x="337979" y="320259"/>
                </a:cubicBezTo>
                <a:cubicBezTo>
                  <a:pt x="427577" y="320259"/>
                  <a:pt x="500211" y="247625"/>
                  <a:pt x="500211" y="158027"/>
                </a:cubicBezTo>
                <a:cubicBezTo>
                  <a:pt x="500211" y="90829"/>
                  <a:pt x="459355" y="33172"/>
                  <a:pt x="401127" y="8544"/>
                </a:cubicBezTo>
                <a:lnTo>
                  <a:pt x="358807" y="0"/>
                </a:lnTo>
                <a:lnTo>
                  <a:pt x="868544" y="0"/>
                </a:lnTo>
                <a:lnTo>
                  <a:pt x="826224" y="8544"/>
                </a:lnTo>
                <a:cubicBezTo>
                  <a:pt x="767997" y="33172"/>
                  <a:pt x="727140" y="90829"/>
                  <a:pt x="727140" y="158027"/>
                </a:cubicBezTo>
                <a:cubicBezTo>
                  <a:pt x="727140" y="247625"/>
                  <a:pt x="799774" y="320259"/>
                  <a:pt x="889372" y="320259"/>
                </a:cubicBezTo>
                <a:cubicBezTo>
                  <a:pt x="978970" y="320259"/>
                  <a:pt x="1051604" y="247625"/>
                  <a:pt x="1051604" y="158027"/>
                </a:cubicBezTo>
                <a:cubicBezTo>
                  <a:pt x="1051604" y="90829"/>
                  <a:pt x="1010748" y="33172"/>
                  <a:pt x="952520" y="8544"/>
                </a:cubicBezTo>
                <a:lnTo>
                  <a:pt x="910200" y="0"/>
                </a:lnTo>
                <a:lnTo>
                  <a:pt x="1419937" y="0"/>
                </a:lnTo>
                <a:lnTo>
                  <a:pt x="1377617" y="8544"/>
                </a:lnTo>
                <a:cubicBezTo>
                  <a:pt x="1319390" y="33172"/>
                  <a:pt x="1278533" y="90829"/>
                  <a:pt x="1278533" y="158027"/>
                </a:cubicBezTo>
                <a:cubicBezTo>
                  <a:pt x="1278533" y="247625"/>
                  <a:pt x="1351167" y="320259"/>
                  <a:pt x="1440765" y="320259"/>
                </a:cubicBezTo>
                <a:cubicBezTo>
                  <a:pt x="1530363" y="320259"/>
                  <a:pt x="1602997" y="247625"/>
                  <a:pt x="1602997" y="158027"/>
                </a:cubicBezTo>
                <a:cubicBezTo>
                  <a:pt x="1602997" y="90829"/>
                  <a:pt x="1562141" y="33172"/>
                  <a:pt x="1503913" y="8544"/>
                </a:cubicBezTo>
                <a:lnTo>
                  <a:pt x="1461593" y="0"/>
                </a:lnTo>
                <a:lnTo>
                  <a:pt x="1971330" y="0"/>
                </a:lnTo>
                <a:lnTo>
                  <a:pt x="1929010" y="8544"/>
                </a:lnTo>
                <a:cubicBezTo>
                  <a:pt x="1870783" y="33172"/>
                  <a:pt x="1829926" y="90829"/>
                  <a:pt x="1829926" y="158027"/>
                </a:cubicBezTo>
                <a:cubicBezTo>
                  <a:pt x="1829926" y="247625"/>
                  <a:pt x="1902560" y="320259"/>
                  <a:pt x="1992158" y="320259"/>
                </a:cubicBezTo>
                <a:cubicBezTo>
                  <a:pt x="2081756" y="320259"/>
                  <a:pt x="2154390" y="247625"/>
                  <a:pt x="2154390" y="158027"/>
                </a:cubicBezTo>
                <a:cubicBezTo>
                  <a:pt x="2154390" y="90829"/>
                  <a:pt x="2113533" y="33172"/>
                  <a:pt x="2055306" y="8544"/>
                </a:cubicBezTo>
                <a:lnTo>
                  <a:pt x="2012986" y="0"/>
                </a:lnTo>
                <a:lnTo>
                  <a:pt x="2522723" y="0"/>
                </a:lnTo>
                <a:lnTo>
                  <a:pt x="2480403" y="8544"/>
                </a:lnTo>
                <a:cubicBezTo>
                  <a:pt x="2422176" y="33172"/>
                  <a:pt x="2381319" y="90829"/>
                  <a:pt x="2381319" y="158027"/>
                </a:cubicBezTo>
                <a:cubicBezTo>
                  <a:pt x="2381319" y="247625"/>
                  <a:pt x="2453953" y="320259"/>
                  <a:pt x="2543551" y="320259"/>
                </a:cubicBezTo>
                <a:cubicBezTo>
                  <a:pt x="2633149" y="320259"/>
                  <a:pt x="2705783" y="247625"/>
                  <a:pt x="2705783" y="158027"/>
                </a:cubicBezTo>
                <a:cubicBezTo>
                  <a:pt x="2705783" y="90829"/>
                  <a:pt x="2664926" y="33172"/>
                  <a:pt x="2606699" y="8544"/>
                </a:cubicBezTo>
                <a:lnTo>
                  <a:pt x="2564379" y="0"/>
                </a:lnTo>
                <a:lnTo>
                  <a:pt x="3074117" y="0"/>
                </a:lnTo>
                <a:lnTo>
                  <a:pt x="3031797" y="8544"/>
                </a:lnTo>
                <a:cubicBezTo>
                  <a:pt x="2973570" y="33172"/>
                  <a:pt x="2932713" y="90829"/>
                  <a:pt x="2932713" y="158027"/>
                </a:cubicBezTo>
                <a:cubicBezTo>
                  <a:pt x="2932713" y="247625"/>
                  <a:pt x="3005347" y="320259"/>
                  <a:pt x="3094945" y="320259"/>
                </a:cubicBezTo>
                <a:cubicBezTo>
                  <a:pt x="3184543" y="320259"/>
                  <a:pt x="3257177" y="247625"/>
                  <a:pt x="3257177" y="158027"/>
                </a:cubicBezTo>
                <a:cubicBezTo>
                  <a:pt x="3257177" y="90829"/>
                  <a:pt x="3216320" y="33172"/>
                  <a:pt x="3158093" y="8544"/>
                </a:cubicBezTo>
                <a:lnTo>
                  <a:pt x="3115773" y="0"/>
                </a:lnTo>
                <a:lnTo>
                  <a:pt x="3462922" y="0"/>
                </a:lnTo>
                <a:lnTo>
                  <a:pt x="3462922" y="3710694"/>
                </a:lnTo>
                <a:lnTo>
                  <a:pt x="0" y="3710694"/>
                </a:lnTo>
                <a:close/>
              </a:path>
            </a:pathLst>
          </a:custGeom>
          <a:solidFill>
            <a:srgbClr val="00FFFF"/>
          </a:solidFill>
          <a:ln>
            <a:noFill/>
          </a:ln>
          <a:effectLst>
            <a:outerShdw blurRad="50800" rotWithShape="0" algn="tl" dir="2700000" dist="127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7" name="Google Shape;1477;p53"/>
          <p:cNvSpPr txBox="1"/>
          <p:nvPr/>
        </p:nvSpPr>
        <p:spPr>
          <a:xfrm rot="-528599">
            <a:off x="2264214" y="2257507"/>
            <a:ext cx="2395564" cy="25831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Dekko"/>
                <a:ea typeface="Dekko"/>
                <a:cs typeface="Dekko"/>
                <a:sym typeface="Dekko"/>
              </a:rPr>
              <a:t>Take copies of bills.</a:t>
            </a:r>
            <a:endParaRPr sz="3000">
              <a:solidFill>
                <a:schemeClr val="dk2"/>
              </a:solidFill>
              <a:latin typeface="Dekko"/>
              <a:ea typeface="Dekko"/>
              <a:cs typeface="Dekko"/>
              <a:sym typeface="Dekk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2"/>
              </a:solidFill>
              <a:latin typeface="Dekko"/>
              <a:ea typeface="Dekko"/>
              <a:cs typeface="Dekko"/>
              <a:sym typeface="Dekk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Dekko"/>
                <a:ea typeface="Dekko"/>
                <a:cs typeface="Dekko"/>
                <a:sym typeface="Dekko"/>
              </a:rPr>
              <a:t>Connect.</a:t>
            </a:r>
            <a:endParaRPr sz="3000">
              <a:solidFill>
                <a:schemeClr val="dk2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478" name="Google Shape;1478;p53"/>
          <p:cNvSpPr/>
          <p:nvPr/>
        </p:nvSpPr>
        <p:spPr>
          <a:xfrm rot="460345">
            <a:off x="7072620" y="1630472"/>
            <a:ext cx="3371906" cy="3775734"/>
          </a:xfrm>
          <a:custGeom>
            <a:rect b="b" l="l" r="r" t="t"/>
            <a:pathLst>
              <a:path extrusionOk="0" h="3710694" w="3462922">
                <a:moveTo>
                  <a:pt x="0" y="0"/>
                </a:moveTo>
                <a:lnTo>
                  <a:pt x="317151" y="0"/>
                </a:lnTo>
                <a:lnTo>
                  <a:pt x="274831" y="8544"/>
                </a:lnTo>
                <a:cubicBezTo>
                  <a:pt x="216604" y="33172"/>
                  <a:pt x="175747" y="90829"/>
                  <a:pt x="175747" y="158027"/>
                </a:cubicBezTo>
                <a:cubicBezTo>
                  <a:pt x="175747" y="247625"/>
                  <a:pt x="248381" y="320259"/>
                  <a:pt x="337979" y="320259"/>
                </a:cubicBezTo>
                <a:cubicBezTo>
                  <a:pt x="427577" y="320259"/>
                  <a:pt x="500211" y="247625"/>
                  <a:pt x="500211" y="158027"/>
                </a:cubicBezTo>
                <a:cubicBezTo>
                  <a:pt x="500211" y="90829"/>
                  <a:pt x="459355" y="33172"/>
                  <a:pt x="401127" y="8544"/>
                </a:cubicBezTo>
                <a:lnTo>
                  <a:pt x="358807" y="0"/>
                </a:lnTo>
                <a:lnTo>
                  <a:pt x="868544" y="0"/>
                </a:lnTo>
                <a:lnTo>
                  <a:pt x="826224" y="8544"/>
                </a:lnTo>
                <a:cubicBezTo>
                  <a:pt x="767997" y="33172"/>
                  <a:pt x="727140" y="90829"/>
                  <a:pt x="727140" y="158027"/>
                </a:cubicBezTo>
                <a:cubicBezTo>
                  <a:pt x="727140" y="247625"/>
                  <a:pt x="799774" y="320259"/>
                  <a:pt x="889372" y="320259"/>
                </a:cubicBezTo>
                <a:cubicBezTo>
                  <a:pt x="978970" y="320259"/>
                  <a:pt x="1051604" y="247625"/>
                  <a:pt x="1051604" y="158027"/>
                </a:cubicBezTo>
                <a:cubicBezTo>
                  <a:pt x="1051604" y="90829"/>
                  <a:pt x="1010748" y="33172"/>
                  <a:pt x="952520" y="8544"/>
                </a:cubicBezTo>
                <a:lnTo>
                  <a:pt x="910200" y="0"/>
                </a:lnTo>
                <a:lnTo>
                  <a:pt x="1419937" y="0"/>
                </a:lnTo>
                <a:lnTo>
                  <a:pt x="1377617" y="8544"/>
                </a:lnTo>
                <a:cubicBezTo>
                  <a:pt x="1319390" y="33172"/>
                  <a:pt x="1278533" y="90829"/>
                  <a:pt x="1278533" y="158027"/>
                </a:cubicBezTo>
                <a:cubicBezTo>
                  <a:pt x="1278533" y="247625"/>
                  <a:pt x="1351167" y="320259"/>
                  <a:pt x="1440765" y="320259"/>
                </a:cubicBezTo>
                <a:cubicBezTo>
                  <a:pt x="1530363" y="320259"/>
                  <a:pt x="1602997" y="247625"/>
                  <a:pt x="1602997" y="158027"/>
                </a:cubicBezTo>
                <a:cubicBezTo>
                  <a:pt x="1602997" y="90829"/>
                  <a:pt x="1562141" y="33172"/>
                  <a:pt x="1503913" y="8544"/>
                </a:cubicBezTo>
                <a:lnTo>
                  <a:pt x="1461593" y="0"/>
                </a:lnTo>
                <a:lnTo>
                  <a:pt x="1971330" y="0"/>
                </a:lnTo>
                <a:lnTo>
                  <a:pt x="1929010" y="8544"/>
                </a:lnTo>
                <a:cubicBezTo>
                  <a:pt x="1870783" y="33172"/>
                  <a:pt x="1829926" y="90829"/>
                  <a:pt x="1829926" y="158027"/>
                </a:cubicBezTo>
                <a:cubicBezTo>
                  <a:pt x="1829926" y="247625"/>
                  <a:pt x="1902560" y="320259"/>
                  <a:pt x="1992158" y="320259"/>
                </a:cubicBezTo>
                <a:cubicBezTo>
                  <a:pt x="2081756" y="320259"/>
                  <a:pt x="2154390" y="247625"/>
                  <a:pt x="2154390" y="158027"/>
                </a:cubicBezTo>
                <a:cubicBezTo>
                  <a:pt x="2154390" y="90829"/>
                  <a:pt x="2113533" y="33172"/>
                  <a:pt x="2055306" y="8544"/>
                </a:cubicBezTo>
                <a:lnTo>
                  <a:pt x="2012986" y="0"/>
                </a:lnTo>
                <a:lnTo>
                  <a:pt x="2522723" y="0"/>
                </a:lnTo>
                <a:lnTo>
                  <a:pt x="2480403" y="8544"/>
                </a:lnTo>
                <a:cubicBezTo>
                  <a:pt x="2422176" y="33172"/>
                  <a:pt x="2381319" y="90829"/>
                  <a:pt x="2381319" y="158027"/>
                </a:cubicBezTo>
                <a:cubicBezTo>
                  <a:pt x="2381319" y="247625"/>
                  <a:pt x="2453953" y="320259"/>
                  <a:pt x="2543551" y="320259"/>
                </a:cubicBezTo>
                <a:cubicBezTo>
                  <a:pt x="2633149" y="320259"/>
                  <a:pt x="2705783" y="247625"/>
                  <a:pt x="2705783" y="158027"/>
                </a:cubicBezTo>
                <a:cubicBezTo>
                  <a:pt x="2705783" y="90829"/>
                  <a:pt x="2664926" y="33172"/>
                  <a:pt x="2606699" y="8544"/>
                </a:cubicBezTo>
                <a:lnTo>
                  <a:pt x="2564379" y="0"/>
                </a:lnTo>
                <a:lnTo>
                  <a:pt x="3074117" y="0"/>
                </a:lnTo>
                <a:lnTo>
                  <a:pt x="3031797" y="8544"/>
                </a:lnTo>
                <a:cubicBezTo>
                  <a:pt x="2973570" y="33172"/>
                  <a:pt x="2932713" y="90829"/>
                  <a:pt x="2932713" y="158027"/>
                </a:cubicBezTo>
                <a:cubicBezTo>
                  <a:pt x="2932713" y="247625"/>
                  <a:pt x="3005347" y="320259"/>
                  <a:pt x="3094945" y="320259"/>
                </a:cubicBezTo>
                <a:cubicBezTo>
                  <a:pt x="3184543" y="320259"/>
                  <a:pt x="3257177" y="247625"/>
                  <a:pt x="3257177" y="158027"/>
                </a:cubicBezTo>
                <a:cubicBezTo>
                  <a:pt x="3257177" y="90829"/>
                  <a:pt x="3216320" y="33172"/>
                  <a:pt x="3158093" y="8544"/>
                </a:cubicBezTo>
                <a:lnTo>
                  <a:pt x="3115773" y="0"/>
                </a:lnTo>
                <a:lnTo>
                  <a:pt x="3462922" y="0"/>
                </a:lnTo>
                <a:lnTo>
                  <a:pt x="3462922" y="3710694"/>
                </a:lnTo>
                <a:lnTo>
                  <a:pt x="0" y="3710694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outerShdw blurRad="50800" rotWithShape="0" algn="tl" dir="2700000" dist="127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accent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9" name="Google Shape;1479;p53"/>
          <p:cNvSpPr txBox="1"/>
          <p:nvPr/>
        </p:nvSpPr>
        <p:spPr>
          <a:xfrm rot="444697">
            <a:off x="7683158" y="2360618"/>
            <a:ext cx="2395414" cy="258329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Dekko"/>
                <a:ea typeface="Dekko"/>
                <a:cs typeface="Dekko"/>
                <a:sym typeface="Dekko"/>
              </a:rPr>
              <a:t>What else?</a:t>
            </a:r>
            <a:endParaRPr sz="3000">
              <a:solidFill>
                <a:schemeClr val="dk2"/>
              </a:solidFill>
              <a:latin typeface="Dekko"/>
              <a:ea typeface="Dekko"/>
              <a:cs typeface="Dekko"/>
              <a:sym typeface="Dekk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2"/>
              </a:solidFill>
              <a:latin typeface="Dekko"/>
              <a:ea typeface="Dekko"/>
              <a:cs typeface="Dekko"/>
              <a:sym typeface="Dekk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2"/>
                </a:solidFill>
                <a:latin typeface="Dekko"/>
                <a:ea typeface="Dekko"/>
                <a:cs typeface="Dekko"/>
                <a:sym typeface="Dekko"/>
              </a:rPr>
              <a:t>Other ideas?</a:t>
            </a:r>
            <a:endParaRPr sz="3000">
              <a:solidFill>
                <a:schemeClr val="dk2"/>
              </a:solidFill>
              <a:latin typeface="Dekko"/>
              <a:ea typeface="Dekko"/>
              <a:cs typeface="Dekko"/>
              <a:sym typeface="Dekko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3" name="Shape 1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" name="Google Shape;1484;p54"/>
          <p:cNvSpPr txBox="1"/>
          <p:nvPr>
            <p:ph type="ctrTitle"/>
          </p:nvPr>
        </p:nvSpPr>
        <p:spPr>
          <a:xfrm>
            <a:off x="2899900" y="783475"/>
            <a:ext cx="4782000" cy="41292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Thank You!</a:t>
            </a:r>
            <a:endParaRPr>
              <a:solidFill>
                <a:schemeClr val="accent5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accent6"/>
              </a:solidFill>
              <a:latin typeface="Dekko"/>
              <a:ea typeface="Dekko"/>
              <a:cs typeface="Dekko"/>
              <a:sym typeface="Dekk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accent6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pic>
        <p:nvPicPr>
          <p:cNvPr id="1485" name="Google Shape;148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86700" y="135975"/>
            <a:ext cx="4205299" cy="4205299"/>
          </a:xfrm>
          <a:prstGeom prst="rect">
            <a:avLst/>
          </a:prstGeom>
          <a:noFill/>
          <a:ln>
            <a:noFill/>
          </a:ln>
        </p:spPr>
      </p:pic>
      <p:sp>
        <p:nvSpPr>
          <p:cNvPr id="1486" name="Google Shape;1486;p54"/>
          <p:cNvSpPr txBox="1"/>
          <p:nvPr/>
        </p:nvSpPr>
        <p:spPr>
          <a:xfrm>
            <a:off x="8236175" y="4544650"/>
            <a:ext cx="3773400" cy="656400"/>
          </a:xfrm>
          <a:prstGeom prst="rect">
            <a:avLst/>
          </a:prstGeom>
          <a:solidFill>
            <a:srgbClr val="674EA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rPr>
              <a:t>Presentation</a:t>
            </a:r>
            <a:endParaRPr b="1" sz="2900">
              <a:solidFill>
                <a:schemeClr val="lt1"/>
              </a:solidFill>
              <a:latin typeface="Dekko"/>
              <a:ea typeface="Dekko"/>
              <a:cs typeface="Dekko"/>
              <a:sym typeface="Dekk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28"/>
          <p:cNvSpPr txBox="1"/>
          <p:nvPr>
            <p:ph type="ctrTitle"/>
          </p:nvPr>
        </p:nvSpPr>
        <p:spPr>
          <a:xfrm>
            <a:off x="6501875" y="655775"/>
            <a:ext cx="45699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Participants will be able to:</a:t>
            </a:r>
            <a:endParaRPr sz="2900"/>
          </a:p>
        </p:txBody>
      </p:sp>
      <p:sp>
        <p:nvSpPr>
          <p:cNvPr id="945" name="Google Shape;945;p28"/>
          <p:cNvSpPr txBox="1"/>
          <p:nvPr>
            <p:ph idx="1" type="subTitle"/>
          </p:nvPr>
        </p:nvSpPr>
        <p:spPr>
          <a:xfrm rot="-258232">
            <a:off x="1483778" y="1865806"/>
            <a:ext cx="3321968" cy="2030405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/>
              <a:t>Our Learning Outcomes</a:t>
            </a:r>
            <a:endParaRPr sz="45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</p:txBody>
      </p:sp>
      <p:sp>
        <p:nvSpPr>
          <p:cNvPr id="946" name="Google Shape;946;p28"/>
          <p:cNvSpPr/>
          <p:nvPr/>
        </p:nvSpPr>
        <p:spPr>
          <a:xfrm>
            <a:off x="11141700" y="498575"/>
            <a:ext cx="254400" cy="976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7" name="Google Shape;947;p28"/>
          <p:cNvSpPr/>
          <p:nvPr/>
        </p:nvSpPr>
        <p:spPr>
          <a:xfrm>
            <a:off x="11192575" y="1744000"/>
            <a:ext cx="203400" cy="1030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8" name="Google Shape;948;p28">
            <a:hlinkClick/>
          </p:cNvPr>
          <p:cNvSpPr/>
          <p:nvPr/>
        </p:nvSpPr>
        <p:spPr>
          <a:xfrm>
            <a:off x="11141700" y="3043650"/>
            <a:ext cx="254400" cy="103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9" name="Google Shape;949;p28"/>
          <p:cNvSpPr/>
          <p:nvPr/>
        </p:nvSpPr>
        <p:spPr>
          <a:xfrm>
            <a:off x="11141700" y="4397850"/>
            <a:ext cx="254400" cy="923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0" name="Google Shape;950;p28">
            <a:hlinkClick action="ppaction://hlinksldjump" r:id="rId3"/>
          </p:cNvPr>
          <p:cNvSpPr/>
          <p:nvPr/>
        </p:nvSpPr>
        <p:spPr>
          <a:xfrm rot="-5400000">
            <a:off x="7027250" y="-216450"/>
            <a:ext cx="1851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1" name="Google Shape;951;p28">
            <a:hlinkClick/>
          </p:cNvPr>
          <p:cNvSpPr/>
          <p:nvPr/>
        </p:nvSpPr>
        <p:spPr>
          <a:xfrm rot="-5400000">
            <a:off x="8097025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2" name="Google Shape;952;p28">
            <a:hlinkClick/>
          </p:cNvPr>
          <p:cNvSpPr/>
          <p:nvPr/>
        </p:nvSpPr>
        <p:spPr>
          <a:xfrm rot="-5400000">
            <a:off x="8879350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3" name="Google Shape;953;p28">
            <a:hlinkClick/>
          </p:cNvPr>
          <p:cNvSpPr/>
          <p:nvPr/>
        </p:nvSpPr>
        <p:spPr>
          <a:xfrm rot="-5400000">
            <a:off x="9527600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4" name="Google Shape;954;p28">
            <a:hlinkClick action="ppaction://hlinksldjump" r:id="rId4"/>
          </p:cNvPr>
          <p:cNvSpPr/>
          <p:nvPr/>
        </p:nvSpPr>
        <p:spPr>
          <a:xfrm rot="-5400000">
            <a:off x="10309925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5" name="Google Shape;955;p28"/>
          <p:cNvSpPr txBox="1"/>
          <p:nvPr>
            <p:ph idx="2" type="body"/>
          </p:nvPr>
        </p:nvSpPr>
        <p:spPr>
          <a:xfrm>
            <a:off x="6532325" y="1393375"/>
            <a:ext cx="4509000" cy="4477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4000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AutoNum type="arabicPeriod"/>
            </a:pPr>
            <a:r>
              <a:rPr lang="en" sz="2700"/>
              <a:t>Identify the 5 state mandates related to health education.</a:t>
            </a:r>
            <a:endParaRPr sz="2700"/>
          </a:p>
          <a:p>
            <a:pPr indent="-4000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AutoNum type="arabicPeriod"/>
            </a:pPr>
            <a:r>
              <a:rPr lang="en" sz="2700"/>
              <a:t>Explain what each mandate expects/needs from a school district.</a:t>
            </a:r>
            <a:endParaRPr sz="2700"/>
          </a:p>
          <a:p>
            <a:pPr indent="-4000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AutoNum type="arabicPeriod"/>
            </a:pPr>
            <a:r>
              <a:rPr lang="en" sz="2700"/>
              <a:t>Create a</a:t>
            </a:r>
            <a:r>
              <a:rPr b="1" lang="en" sz="2700"/>
              <a:t> </a:t>
            </a:r>
            <a:r>
              <a:rPr b="1" lang="en" sz="2700">
                <a:solidFill>
                  <a:srgbClr val="9900FF"/>
                </a:solidFill>
              </a:rPr>
              <a:t>collaborative plan</a:t>
            </a:r>
            <a:r>
              <a:rPr lang="en" sz="2700"/>
              <a:t> to address mandates.</a:t>
            </a:r>
            <a:endParaRPr sz="2700"/>
          </a:p>
          <a:p>
            <a:pPr indent="-4000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700"/>
              <a:buAutoNum type="arabicPeriod"/>
            </a:pPr>
            <a:r>
              <a:rPr lang="en" sz="2700"/>
              <a:t>Unite and conquer.  </a:t>
            </a:r>
            <a:endParaRPr sz="2700"/>
          </a:p>
        </p:txBody>
      </p:sp>
      <p:sp>
        <p:nvSpPr>
          <p:cNvPr id="956" name="Google Shape;956;p28"/>
          <p:cNvSpPr txBox="1"/>
          <p:nvPr/>
        </p:nvSpPr>
        <p:spPr>
          <a:xfrm>
            <a:off x="1336375" y="4627675"/>
            <a:ext cx="3926400" cy="12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400"/>
              <a:buFont typeface="Dekko"/>
              <a:buChar char="●"/>
            </a:pPr>
            <a:r>
              <a:rPr lang="en" sz="2400">
                <a:solidFill>
                  <a:srgbClr val="00FFFF"/>
                </a:solidFill>
                <a:latin typeface="Dekko"/>
                <a:ea typeface="Dekko"/>
                <a:cs typeface="Dekko"/>
                <a:sym typeface="Dekko"/>
              </a:rPr>
              <a:t>The Gist</a:t>
            </a:r>
            <a:endParaRPr sz="2400">
              <a:solidFill>
                <a:srgbClr val="00FFFF"/>
              </a:solidFill>
              <a:latin typeface="Dekko"/>
              <a:ea typeface="Dekko"/>
              <a:cs typeface="Dekko"/>
              <a:sym typeface="Dekk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400"/>
              <a:buFont typeface="Dekko"/>
              <a:buChar char="●"/>
            </a:pPr>
            <a:r>
              <a:rPr lang="en" sz="2400">
                <a:solidFill>
                  <a:srgbClr val="00FFFF"/>
                </a:solidFill>
                <a:latin typeface="Dekko"/>
                <a:ea typeface="Dekko"/>
                <a:cs typeface="Dekko"/>
                <a:sym typeface="Dekko"/>
              </a:rPr>
              <a:t>Ideas, Tips/Tricks, Tidbits</a:t>
            </a:r>
            <a:endParaRPr sz="2400">
              <a:solidFill>
                <a:srgbClr val="00FFFF"/>
              </a:solidFill>
              <a:latin typeface="Dekko"/>
              <a:ea typeface="Dekko"/>
              <a:cs typeface="Dekko"/>
              <a:sym typeface="Dekko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2400"/>
              <a:buFont typeface="Dekko"/>
              <a:buChar char="●"/>
            </a:pPr>
            <a:r>
              <a:rPr lang="en" sz="2400">
                <a:solidFill>
                  <a:srgbClr val="00FFFF"/>
                </a:solidFill>
                <a:latin typeface="Dekko"/>
                <a:ea typeface="Dekko"/>
                <a:cs typeface="Dekko"/>
                <a:sym typeface="Dekko"/>
              </a:rPr>
              <a:t>Pause-Strategies </a:t>
            </a:r>
            <a:endParaRPr sz="2400">
              <a:solidFill>
                <a:srgbClr val="00FFFF"/>
              </a:solidFill>
              <a:latin typeface="Dekko"/>
              <a:ea typeface="Dekko"/>
              <a:cs typeface="Dekko"/>
              <a:sym typeface="Dekk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0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29"/>
          <p:cNvSpPr txBox="1"/>
          <p:nvPr>
            <p:ph idx="2" type="body"/>
          </p:nvPr>
        </p:nvSpPr>
        <p:spPr>
          <a:xfrm>
            <a:off x="6811600" y="788850"/>
            <a:ext cx="4098900" cy="47721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476250" lvl="0" marL="457200" rtl="0" algn="l">
              <a:spcBef>
                <a:spcPts val="0"/>
              </a:spcBef>
              <a:spcAft>
                <a:spcPts val="0"/>
              </a:spcAft>
              <a:buSzPts val="3900"/>
              <a:buAutoNum type="arabicPeriod"/>
            </a:pPr>
            <a:r>
              <a:rPr lang="en" sz="3900"/>
              <a:t>Human Sexuality</a:t>
            </a:r>
            <a:endParaRPr sz="3900"/>
          </a:p>
          <a:p>
            <a:pPr indent="-476250" lvl="0" marL="457200" rtl="0" algn="l">
              <a:spcBef>
                <a:spcPts val="0"/>
              </a:spcBef>
              <a:spcAft>
                <a:spcPts val="0"/>
              </a:spcAft>
              <a:buSzPts val="3900"/>
              <a:buAutoNum type="arabicPeriod"/>
            </a:pPr>
            <a:r>
              <a:rPr lang="en" sz="3900"/>
              <a:t>CPR/Heimlich</a:t>
            </a:r>
            <a:endParaRPr sz="3900"/>
          </a:p>
          <a:p>
            <a:pPr indent="-476250" lvl="0" marL="457200" rtl="0" algn="l">
              <a:spcBef>
                <a:spcPts val="0"/>
              </a:spcBef>
              <a:spcAft>
                <a:spcPts val="0"/>
              </a:spcAft>
              <a:buSzPts val="3900"/>
              <a:buAutoNum type="arabicPeriod"/>
            </a:pPr>
            <a:r>
              <a:rPr lang="en" sz="3900"/>
              <a:t>Sexual Abuse Prevention</a:t>
            </a:r>
            <a:endParaRPr sz="3900"/>
          </a:p>
          <a:p>
            <a:pPr indent="-476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AutoNum type="arabicPeriod"/>
            </a:pPr>
            <a:r>
              <a:rPr lang="en" sz="3900"/>
              <a:t>Mental Health </a:t>
            </a:r>
            <a:r>
              <a:rPr lang="en" sz="3900"/>
              <a:t>Awareness</a:t>
            </a:r>
            <a:endParaRPr sz="3900"/>
          </a:p>
          <a:p>
            <a:pPr indent="-4762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AutoNum type="arabicPeriod"/>
            </a:pPr>
            <a:r>
              <a:rPr lang="en" sz="3900"/>
              <a:t>Family Health/ Parenting Skills</a:t>
            </a:r>
            <a:endParaRPr sz="3900"/>
          </a:p>
        </p:txBody>
      </p:sp>
      <p:sp>
        <p:nvSpPr>
          <p:cNvPr id="962" name="Google Shape;962;p29"/>
          <p:cNvSpPr txBox="1"/>
          <p:nvPr>
            <p:ph type="ctrTitle"/>
          </p:nvPr>
        </p:nvSpPr>
        <p:spPr>
          <a:xfrm>
            <a:off x="1341525" y="655775"/>
            <a:ext cx="42030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/>
              <a:t>The Big Five</a:t>
            </a:r>
            <a:endParaRPr sz="4300"/>
          </a:p>
        </p:txBody>
      </p:sp>
      <p:sp>
        <p:nvSpPr>
          <p:cNvPr id="963" name="Google Shape;963;p29">
            <a:hlinkClick/>
          </p:cNvPr>
          <p:cNvSpPr/>
          <p:nvPr/>
        </p:nvSpPr>
        <p:spPr>
          <a:xfrm rot="-5400000">
            <a:off x="8097025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4" name="Google Shape;964;p29">
            <a:hlinkClick/>
          </p:cNvPr>
          <p:cNvSpPr/>
          <p:nvPr/>
        </p:nvSpPr>
        <p:spPr>
          <a:xfrm rot="-5400000">
            <a:off x="8879350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5" name="Google Shape;965;p29">
            <a:hlinkClick/>
          </p:cNvPr>
          <p:cNvSpPr/>
          <p:nvPr/>
        </p:nvSpPr>
        <p:spPr>
          <a:xfrm rot="-5400000">
            <a:off x="9527600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6" name="Google Shape;966;p29">
            <a:hlinkClick action="ppaction://hlinksldjump" r:id="rId3"/>
          </p:cNvPr>
          <p:cNvSpPr/>
          <p:nvPr/>
        </p:nvSpPr>
        <p:spPr>
          <a:xfrm rot="-5400000">
            <a:off x="10309925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7" name="Google Shape;967;p29">
            <a:hlinkClick/>
          </p:cNvPr>
          <p:cNvSpPr/>
          <p:nvPr/>
        </p:nvSpPr>
        <p:spPr>
          <a:xfrm>
            <a:off x="11071800" y="360525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8" name="Google Shape;968;p29">
            <a:hlinkClick/>
          </p:cNvPr>
          <p:cNvSpPr/>
          <p:nvPr/>
        </p:nvSpPr>
        <p:spPr>
          <a:xfrm>
            <a:off x="11071800" y="2960050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9" name="Google Shape;969;p29">
            <a:hlinkClick/>
          </p:cNvPr>
          <p:cNvSpPr/>
          <p:nvPr/>
        </p:nvSpPr>
        <p:spPr>
          <a:xfrm>
            <a:off x="11071800" y="4314150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0" name="Google Shape;970;p29"/>
          <p:cNvSpPr txBox="1"/>
          <p:nvPr/>
        </p:nvSpPr>
        <p:spPr>
          <a:xfrm>
            <a:off x="2003600" y="416850"/>
            <a:ext cx="2719200" cy="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971" name="Google Shape;971;p29"/>
          <p:cNvSpPr txBox="1"/>
          <p:nvPr/>
        </p:nvSpPr>
        <p:spPr>
          <a:xfrm>
            <a:off x="7232750" y="416850"/>
            <a:ext cx="2719200" cy="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Dekko"/>
                <a:ea typeface="Dekko"/>
                <a:cs typeface="Dekko"/>
                <a:sym typeface="Dekko"/>
              </a:rPr>
              <a:t>02/22-23/2024</a:t>
            </a:r>
            <a:endParaRPr sz="150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972" name="Google Shape;972;p29">
            <a:hlinkClick/>
          </p:cNvPr>
          <p:cNvSpPr/>
          <p:nvPr/>
        </p:nvSpPr>
        <p:spPr>
          <a:xfrm>
            <a:off x="11071800" y="1660288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73" name="Google Shape;973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38031">
            <a:off x="1759672" y="4019431"/>
            <a:ext cx="3366706" cy="2176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74" name="Google Shape;974;p29"/>
          <p:cNvPicPr preferRelativeResize="0"/>
          <p:nvPr/>
        </p:nvPicPr>
        <p:blipFill rotWithShape="1">
          <a:blip r:embed="rId5">
            <a:alphaModFix/>
          </a:blip>
          <a:srcRect b="0" l="0" r="0" t="21191"/>
          <a:stretch/>
        </p:blipFill>
        <p:spPr>
          <a:xfrm rot="868711">
            <a:off x="1519981" y="1435736"/>
            <a:ext cx="3068812" cy="1817453"/>
          </a:xfrm>
          <a:prstGeom prst="rect">
            <a:avLst/>
          </a:prstGeom>
          <a:noFill/>
          <a:ln>
            <a:noFill/>
          </a:ln>
        </p:spPr>
      </p:pic>
      <p:sp>
        <p:nvSpPr>
          <p:cNvPr id="975" name="Google Shape;975;p29">
            <a:hlinkClick/>
          </p:cNvPr>
          <p:cNvSpPr/>
          <p:nvPr/>
        </p:nvSpPr>
        <p:spPr>
          <a:xfrm>
            <a:off x="11071800" y="478225"/>
            <a:ext cx="344700" cy="996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6" name="Google Shape;976;p29"/>
          <p:cNvSpPr/>
          <p:nvPr/>
        </p:nvSpPr>
        <p:spPr>
          <a:xfrm>
            <a:off x="11192575" y="1744000"/>
            <a:ext cx="203400" cy="1030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7" name="Google Shape;977;p29">
            <a:hlinkClick/>
          </p:cNvPr>
          <p:cNvSpPr/>
          <p:nvPr/>
        </p:nvSpPr>
        <p:spPr>
          <a:xfrm>
            <a:off x="11141700" y="3043650"/>
            <a:ext cx="254400" cy="103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8" name="Google Shape;978;p29"/>
          <p:cNvSpPr/>
          <p:nvPr/>
        </p:nvSpPr>
        <p:spPr>
          <a:xfrm>
            <a:off x="11141700" y="4397850"/>
            <a:ext cx="254400" cy="923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9" name="Google Shape;979;p29"/>
          <p:cNvSpPr txBox="1"/>
          <p:nvPr/>
        </p:nvSpPr>
        <p:spPr>
          <a:xfrm>
            <a:off x="1261700" y="3219125"/>
            <a:ext cx="4203000" cy="996600"/>
          </a:xfrm>
          <a:prstGeom prst="rect">
            <a:avLst/>
          </a:prstGeom>
          <a:solidFill>
            <a:srgbClr val="FD2C5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Dekko"/>
                <a:ea typeface="Dekko"/>
                <a:cs typeface="Dekko"/>
                <a:sym typeface="Dekko"/>
              </a:rPr>
              <a:t>Accountability (DESE MSIP Assurance Checklist) </a:t>
            </a:r>
            <a:endParaRPr b="1" sz="2700">
              <a:solidFill>
                <a:schemeClr val="lt1"/>
              </a:solidFill>
              <a:latin typeface="Dekko"/>
              <a:ea typeface="Dekko"/>
              <a:cs typeface="Dekko"/>
              <a:sym typeface="Dekk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3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30"/>
          <p:cNvSpPr txBox="1"/>
          <p:nvPr>
            <p:ph type="ctrTitle"/>
          </p:nvPr>
        </p:nvSpPr>
        <p:spPr>
          <a:xfrm>
            <a:off x="1341525" y="416838"/>
            <a:ext cx="42153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Gist</a:t>
            </a:r>
            <a:endParaRPr/>
          </a:p>
        </p:txBody>
      </p:sp>
      <p:sp>
        <p:nvSpPr>
          <p:cNvPr id="985" name="Google Shape;985;p30"/>
          <p:cNvSpPr txBox="1"/>
          <p:nvPr>
            <p:ph idx="2" type="body"/>
          </p:nvPr>
        </p:nvSpPr>
        <p:spPr>
          <a:xfrm>
            <a:off x="1224075" y="1056175"/>
            <a:ext cx="4450200" cy="50634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Date passed: 2015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Medically and factually accurate information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Abstinence preferred behavior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STI’s are legit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Contraception: side effects, benefits, efficiency rates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M/E consequences of sexual activity and/or adolescent pregnancy (include adoption, $, rape)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Social Skills</a:t>
            </a:r>
            <a:endParaRPr sz="2200"/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Char char="●"/>
            </a:pPr>
            <a:r>
              <a:rPr lang="en" sz="2200"/>
              <a:t>Sexual predators</a:t>
            </a:r>
            <a:endParaRPr sz="2200"/>
          </a:p>
        </p:txBody>
      </p:sp>
      <p:sp>
        <p:nvSpPr>
          <p:cNvPr id="986" name="Google Shape;986;p30"/>
          <p:cNvSpPr/>
          <p:nvPr/>
        </p:nvSpPr>
        <p:spPr>
          <a:xfrm rot="405102">
            <a:off x="7015488" y="1935939"/>
            <a:ext cx="3460952" cy="3708583"/>
          </a:xfrm>
          <a:custGeom>
            <a:rect b="b" l="l" r="r" t="t"/>
            <a:pathLst>
              <a:path extrusionOk="0" h="3710694" w="3462922">
                <a:moveTo>
                  <a:pt x="0" y="0"/>
                </a:moveTo>
                <a:lnTo>
                  <a:pt x="317151" y="0"/>
                </a:lnTo>
                <a:lnTo>
                  <a:pt x="274831" y="8544"/>
                </a:lnTo>
                <a:cubicBezTo>
                  <a:pt x="216604" y="33172"/>
                  <a:pt x="175747" y="90829"/>
                  <a:pt x="175747" y="158027"/>
                </a:cubicBezTo>
                <a:cubicBezTo>
                  <a:pt x="175747" y="247625"/>
                  <a:pt x="248381" y="320259"/>
                  <a:pt x="337979" y="320259"/>
                </a:cubicBezTo>
                <a:cubicBezTo>
                  <a:pt x="427577" y="320259"/>
                  <a:pt x="500211" y="247625"/>
                  <a:pt x="500211" y="158027"/>
                </a:cubicBezTo>
                <a:cubicBezTo>
                  <a:pt x="500211" y="90829"/>
                  <a:pt x="459355" y="33172"/>
                  <a:pt x="401127" y="8544"/>
                </a:cubicBezTo>
                <a:lnTo>
                  <a:pt x="358807" y="0"/>
                </a:lnTo>
                <a:lnTo>
                  <a:pt x="868544" y="0"/>
                </a:lnTo>
                <a:lnTo>
                  <a:pt x="826224" y="8544"/>
                </a:lnTo>
                <a:cubicBezTo>
                  <a:pt x="767997" y="33172"/>
                  <a:pt x="727140" y="90829"/>
                  <a:pt x="727140" y="158027"/>
                </a:cubicBezTo>
                <a:cubicBezTo>
                  <a:pt x="727140" y="247625"/>
                  <a:pt x="799774" y="320259"/>
                  <a:pt x="889372" y="320259"/>
                </a:cubicBezTo>
                <a:cubicBezTo>
                  <a:pt x="978970" y="320259"/>
                  <a:pt x="1051604" y="247625"/>
                  <a:pt x="1051604" y="158027"/>
                </a:cubicBezTo>
                <a:cubicBezTo>
                  <a:pt x="1051604" y="90829"/>
                  <a:pt x="1010748" y="33172"/>
                  <a:pt x="952520" y="8544"/>
                </a:cubicBezTo>
                <a:lnTo>
                  <a:pt x="910200" y="0"/>
                </a:lnTo>
                <a:lnTo>
                  <a:pt x="1419937" y="0"/>
                </a:lnTo>
                <a:lnTo>
                  <a:pt x="1377617" y="8544"/>
                </a:lnTo>
                <a:cubicBezTo>
                  <a:pt x="1319390" y="33172"/>
                  <a:pt x="1278533" y="90829"/>
                  <a:pt x="1278533" y="158027"/>
                </a:cubicBezTo>
                <a:cubicBezTo>
                  <a:pt x="1278533" y="247625"/>
                  <a:pt x="1351167" y="320259"/>
                  <a:pt x="1440765" y="320259"/>
                </a:cubicBezTo>
                <a:cubicBezTo>
                  <a:pt x="1530363" y="320259"/>
                  <a:pt x="1602997" y="247625"/>
                  <a:pt x="1602997" y="158027"/>
                </a:cubicBezTo>
                <a:cubicBezTo>
                  <a:pt x="1602997" y="90829"/>
                  <a:pt x="1562141" y="33172"/>
                  <a:pt x="1503913" y="8544"/>
                </a:cubicBezTo>
                <a:lnTo>
                  <a:pt x="1461593" y="0"/>
                </a:lnTo>
                <a:lnTo>
                  <a:pt x="1971330" y="0"/>
                </a:lnTo>
                <a:lnTo>
                  <a:pt x="1929010" y="8544"/>
                </a:lnTo>
                <a:cubicBezTo>
                  <a:pt x="1870783" y="33172"/>
                  <a:pt x="1829926" y="90829"/>
                  <a:pt x="1829926" y="158027"/>
                </a:cubicBezTo>
                <a:cubicBezTo>
                  <a:pt x="1829926" y="247625"/>
                  <a:pt x="1902560" y="320259"/>
                  <a:pt x="1992158" y="320259"/>
                </a:cubicBezTo>
                <a:cubicBezTo>
                  <a:pt x="2081756" y="320259"/>
                  <a:pt x="2154390" y="247625"/>
                  <a:pt x="2154390" y="158027"/>
                </a:cubicBezTo>
                <a:cubicBezTo>
                  <a:pt x="2154390" y="90829"/>
                  <a:pt x="2113533" y="33172"/>
                  <a:pt x="2055306" y="8544"/>
                </a:cubicBezTo>
                <a:lnTo>
                  <a:pt x="2012986" y="0"/>
                </a:lnTo>
                <a:lnTo>
                  <a:pt x="2522723" y="0"/>
                </a:lnTo>
                <a:lnTo>
                  <a:pt x="2480403" y="8544"/>
                </a:lnTo>
                <a:cubicBezTo>
                  <a:pt x="2422176" y="33172"/>
                  <a:pt x="2381319" y="90829"/>
                  <a:pt x="2381319" y="158027"/>
                </a:cubicBezTo>
                <a:cubicBezTo>
                  <a:pt x="2381319" y="247625"/>
                  <a:pt x="2453953" y="320259"/>
                  <a:pt x="2543551" y="320259"/>
                </a:cubicBezTo>
                <a:cubicBezTo>
                  <a:pt x="2633149" y="320259"/>
                  <a:pt x="2705783" y="247625"/>
                  <a:pt x="2705783" y="158027"/>
                </a:cubicBezTo>
                <a:cubicBezTo>
                  <a:pt x="2705783" y="90829"/>
                  <a:pt x="2664926" y="33172"/>
                  <a:pt x="2606699" y="8544"/>
                </a:cubicBezTo>
                <a:lnTo>
                  <a:pt x="2564379" y="0"/>
                </a:lnTo>
                <a:lnTo>
                  <a:pt x="3074117" y="0"/>
                </a:lnTo>
                <a:lnTo>
                  <a:pt x="3031797" y="8544"/>
                </a:lnTo>
                <a:cubicBezTo>
                  <a:pt x="2973570" y="33172"/>
                  <a:pt x="2932713" y="90829"/>
                  <a:pt x="2932713" y="158027"/>
                </a:cubicBezTo>
                <a:cubicBezTo>
                  <a:pt x="2932713" y="247625"/>
                  <a:pt x="3005347" y="320259"/>
                  <a:pt x="3094945" y="320259"/>
                </a:cubicBezTo>
                <a:cubicBezTo>
                  <a:pt x="3184543" y="320259"/>
                  <a:pt x="3257177" y="247625"/>
                  <a:pt x="3257177" y="158027"/>
                </a:cubicBezTo>
                <a:cubicBezTo>
                  <a:pt x="3257177" y="90829"/>
                  <a:pt x="3216320" y="33172"/>
                  <a:pt x="3158093" y="8544"/>
                </a:cubicBezTo>
                <a:lnTo>
                  <a:pt x="3115773" y="0"/>
                </a:lnTo>
                <a:lnTo>
                  <a:pt x="3462922" y="0"/>
                </a:lnTo>
                <a:lnTo>
                  <a:pt x="3462922" y="3710694"/>
                </a:lnTo>
                <a:lnTo>
                  <a:pt x="0" y="37106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rotWithShape="0" algn="tl" dir="2700000" dist="127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7" name="Google Shape;987;p30"/>
          <p:cNvSpPr txBox="1"/>
          <p:nvPr>
            <p:ph idx="1" type="body"/>
          </p:nvPr>
        </p:nvSpPr>
        <p:spPr>
          <a:xfrm rot="401961">
            <a:off x="7038461" y="2495521"/>
            <a:ext cx="3350779" cy="3055358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 u="sng">
                <a:solidFill>
                  <a:schemeClr val="hlink"/>
                </a:solidFill>
                <a:hlinkClick r:id="rId3"/>
              </a:rPr>
              <a:t>HB  501</a:t>
            </a:r>
            <a:r>
              <a:rPr b="1" lang="en" sz="3700"/>
              <a:t> </a:t>
            </a:r>
            <a:endParaRPr b="1" sz="3700"/>
          </a:p>
          <a:p>
            <a:pPr indent="0" lvl="0" marL="0" rtl="0" algn="ctr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None/>
            </a:pPr>
            <a:r>
              <a:rPr lang="en" sz="3700"/>
              <a:t>Human Sexuality Education</a:t>
            </a:r>
            <a:endParaRPr sz="3700"/>
          </a:p>
        </p:txBody>
      </p:sp>
      <p:sp>
        <p:nvSpPr>
          <p:cNvPr id="988" name="Google Shape;988;p30"/>
          <p:cNvSpPr/>
          <p:nvPr/>
        </p:nvSpPr>
        <p:spPr>
          <a:xfrm rot="-8658596">
            <a:off x="6591012" y="4912508"/>
            <a:ext cx="1673930" cy="479521"/>
          </a:xfrm>
          <a:custGeom>
            <a:rect b="b" l="l" r="r" t="t"/>
            <a:pathLst>
              <a:path extrusionOk="0" h="1673412" w="7659384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D8D8D8">
              <a:alpha val="68630"/>
            </a:srgbClr>
          </a:solidFill>
          <a:ln>
            <a:noFill/>
          </a:ln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t/>
            </a:r>
            <a:endParaRPr b="1" i="0" sz="4800" u="none" cap="none" strike="noStrike">
              <a:solidFill>
                <a:srgbClr val="FFFFFF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989" name="Google Shape;989;p30">
            <a:hlinkClick action="ppaction://hlinksldjump" r:id="rId4"/>
          </p:cNvPr>
          <p:cNvSpPr/>
          <p:nvPr/>
        </p:nvSpPr>
        <p:spPr>
          <a:xfrm rot="-5400000">
            <a:off x="5198450" y="-216450"/>
            <a:ext cx="1851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0" name="Google Shape;990;p30">
            <a:hlinkClick/>
          </p:cNvPr>
          <p:cNvSpPr/>
          <p:nvPr/>
        </p:nvSpPr>
        <p:spPr>
          <a:xfrm rot="-5400000">
            <a:off x="8097025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1" name="Google Shape;991;p30">
            <a:hlinkClick/>
          </p:cNvPr>
          <p:cNvSpPr/>
          <p:nvPr/>
        </p:nvSpPr>
        <p:spPr>
          <a:xfrm rot="-5400000">
            <a:off x="8879350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2" name="Google Shape;992;p30">
            <a:hlinkClick/>
          </p:cNvPr>
          <p:cNvSpPr/>
          <p:nvPr/>
        </p:nvSpPr>
        <p:spPr>
          <a:xfrm rot="-5400000">
            <a:off x="9527600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3" name="Google Shape;993;p30">
            <a:hlinkClick/>
          </p:cNvPr>
          <p:cNvSpPr/>
          <p:nvPr/>
        </p:nvSpPr>
        <p:spPr>
          <a:xfrm>
            <a:off x="11071800" y="360525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4" name="Google Shape;994;p30">
            <a:hlinkClick/>
          </p:cNvPr>
          <p:cNvSpPr/>
          <p:nvPr/>
        </p:nvSpPr>
        <p:spPr>
          <a:xfrm>
            <a:off x="11071800" y="2960050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5" name="Google Shape;995;p30">
            <a:hlinkClick/>
          </p:cNvPr>
          <p:cNvSpPr/>
          <p:nvPr/>
        </p:nvSpPr>
        <p:spPr>
          <a:xfrm>
            <a:off x="11071800" y="4314150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6" name="Google Shape;996;p30"/>
          <p:cNvSpPr txBox="1"/>
          <p:nvPr/>
        </p:nvSpPr>
        <p:spPr>
          <a:xfrm>
            <a:off x="2003600" y="416850"/>
            <a:ext cx="2719200" cy="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997" name="Google Shape;997;p30"/>
          <p:cNvSpPr txBox="1"/>
          <p:nvPr/>
        </p:nvSpPr>
        <p:spPr>
          <a:xfrm>
            <a:off x="7232750" y="416850"/>
            <a:ext cx="2719200" cy="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998" name="Google Shape;998;p30">
            <a:hlinkClick/>
          </p:cNvPr>
          <p:cNvSpPr/>
          <p:nvPr/>
        </p:nvSpPr>
        <p:spPr>
          <a:xfrm>
            <a:off x="11071800" y="1660288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9" name="Google Shape;999;p30">
            <a:hlinkClick/>
          </p:cNvPr>
          <p:cNvSpPr/>
          <p:nvPr/>
        </p:nvSpPr>
        <p:spPr>
          <a:xfrm>
            <a:off x="11071800" y="478225"/>
            <a:ext cx="344700" cy="996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0" name="Google Shape;1000;p30"/>
          <p:cNvSpPr/>
          <p:nvPr/>
        </p:nvSpPr>
        <p:spPr>
          <a:xfrm>
            <a:off x="11192575" y="1744000"/>
            <a:ext cx="203400" cy="1030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1" name="Google Shape;1001;p30">
            <a:hlinkClick/>
          </p:cNvPr>
          <p:cNvSpPr/>
          <p:nvPr/>
        </p:nvSpPr>
        <p:spPr>
          <a:xfrm>
            <a:off x="11141700" y="3043650"/>
            <a:ext cx="254400" cy="103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2" name="Google Shape;1002;p30"/>
          <p:cNvSpPr/>
          <p:nvPr/>
        </p:nvSpPr>
        <p:spPr>
          <a:xfrm>
            <a:off x="11141700" y="4397850"/>
            <a:ext cx="254400" cy="923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6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Google Shape;1007;p31"/>
          <p:cNvSpPr txBox="1"/>
          <p:nvPr>
            <p:ph type="ctrTitle"/>
          </p:nvPr>
        </p:nvSpPr>
        <p:spPr>
          <a:xfrm>
            <a:off x="1341525" y="416838"/>
            <a:ext cx="42153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Gist</a:t>
            </a:r>
            <a:endParaRPr/>
          </a:p>
        </p:txBody>
      </p:sp>
      <p:sp>
        <p:nvSpPr>
          <p:cNvPr id="1008" name="Google Shape;1008;p31"/>
          <p:cNvSpPr txBox="1"/>
          <p:nvPr>
            <p:ph idx="2" type="body"/>
          </p:nvPr>
        </p:nvSpPr>
        <p:spPr>
          <a:xfrm>
            <a:off x="1459125" y="1056175"/>
            <a:ext cx="4215300" cy="44994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MAY separate students according to biological/assigned sex </a:t>
            </a:r>
            <a:endParaRPr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Locally controlled:  content</a:t>
            </a:r>
            <a:endParaRPr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Content is age appropriate</a:t>
            </a:r>
            <a:endParaRPr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Parent Notification:</a:t>
            </a:r>
            <a:endParaRPr sz="2300"/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" sz="2300"/>
              <a:t>Content</a:t>
            </a:r>
            <a:endParaRPr sz="2300"/>
          </a:p>
          <a:p>
            <a:pPr indent="-374650" lvl="1" marL="914400" rtl="0" algn="l">
              <a:spcBef>
                <a:spcPts val="0"/>
              </a:spcBef>
              <a:spcAft>
                <a:spcPts val="0"/>
              </a:spcAft>
              <a:buSzPts val="2300"/>
              <a:buChar char="○"/>
            </a:pPr>
            <a:r>
              <a:rPr lang="en" sz="2300"/>
              <a:t>Opt-out </a:t>
            </a:r>
            <a:endParaRPr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CURRICULUM materials available to public</a:t>
            </a:r>
            <a:endParaRPr sz="2300"/>
          </a:p>
          <a:p>
            <a:pPr indent="-374650" lvl="0" marL="457200" rtl="0" algn="l">
              <a:spcBef>
                <a:spcPts val="0"/>
              </a:spcBef>
              <a:spcAft>
                <a:spcPts val="0"/>
              </a:spcAft>
              <a:buSzPts val="2300"/>
              <a:buChar char="●"/>
            </a:pPr>
            <a:r>
              <a:rPr lang="en" sz="2300"/>
              <a:t>No talk of abortion on materials/ instruction</a:t>
            </a:r>
            <a:endParaRPr sz="2300"/>
          </a:p>
        </p:txBody>
      </p:sp>
      <p:sp>
        <p:nvSpPr>
          <p:cNvPr id="1009" name="Google Shape;1009;p31"/>
          <p:cNvSpPr/>
          <p:nvPr/>
        </p:nvSpPr>
        <p:spPr>
          <a:xfrm rot="405102">
            <a:off x="7015488" y="1935939"/>
            <a:ext cx="3460952" cy="3708583"/>
          </a:xfrm>
          <a:custGeom>
            <a:rect b="b" l="l" r="r" t="t"/>
            <a:pathLst>
              <a:path extrusionOk="0" h="3710694" w="3462922">
                <a:moveTo>
                  <a:pt x="0" y="0"/>
                </a:moveTo>
                <a:lnTo>
                  <a:pt x="317151" y="0"/>
                </a:lnTo>
                <a:lnTo>
                  <a:pt x="274831" y="8544"/>
                </a:lnTo>
                <a:cubicBezTo>
                  <a:pt x="216604" y="33172"/>
                  <a:pt x="175747" y="90829"/>
                  <a:pt x="175747" y="158027"/>
                </a:cubicBezTo>
                <a:cubicBezTo>
                  <a:pt x="175747" y="247625"/>
                  <a:pt x="248381" y="320259"/>
                  <a:pt x="337979" y="320259"/>
                </a:cubicBezTo>
                <a:cubicBezTo>
                  <a:pt x="427577" y="320259"/>
                  <a:pt x="500211" y="247625"/>
                  <a:pt x="500211" y="158027"/>
                </a:cubicBezTo>
                <a:cubicBezTo>
                  <a:pt x="500211" y="90829"/>
                  <a:pt x="459355" y="33172"/>
                  <a:pt x="401127" y="8544"/>
                </a:cubicBezTo>
                <a:lnTo>
                  <a:pt x="358807" y="0"/>
                </a:lnTo>
                <a:lnTo>
                  <a:pt x="868544" y="0"/>
                </a:lnTo>
                <a:lnTo>
                  <a:pt x="826224" y="8544"/>
                </a:lnTo>
                <a:cubicBezTo>
                  <a:pt x="767997" y="33172"/>
                  <a:pt x="727140" y="90829"/>
                  <a:pt x="727140" y="158027"/>
                </a:cubicBezTo>
                <a:cubicBezTo>
                  <a:pt x="727140" y="247625"/>
                  <a:pt x="799774" y="320259"/>
                  <a:pt x="889372" y="320259"/>
                </a:cubicBezTo>
                <a:cubicBezTo>
                  <a:pt x="978970" y="320259"/>
                  <a:pt x="1051604" y="247625"/>
                  <a:pt x="1051604" y="158027"/>
                </a:cubicBezTo>
                <a:cubicBezTo>
                  <a:pt x="1051604" y="90829"/>
                  <a:pt x="1010748" y="33172"/>
                  <a:pt x="952520" y="8544"/>
                </a:cubicBezTo>
                <a:lnTo>
                  <a:pt x="910200" y="0"/>
                </a:lnTo>
                <a:lnTo>
                  <a:pt x="1419937" y="0"/>
                </a:lnTo>
                <a:lnTo>
                  <a:pt x="1377617" y="8544"/>
                </a:lnTo>
                <a:cubicBezTo>
                  <a:pt x="1319390" y="33172"/>
                  <a:pt x="1278533" y="90829"/>
                  <a:pt x="1278533" y="158027"/>
                </a:cubicBezTo>
                <a:cubicBezTo>
                  <a:pt x="1278533" y="247625"/>
                  <a:pt x="1351167" y="320259"/>
                  <a:pt x="1440765" y="320259"/>
                </a:cubicBezTo>
                <a:cubicBezTo>
                  <a:pt x="1530363" y="320259"/>
                  <a:pt x="1602997" y="247625"/>
                  <a:pt x="1602997" y="158027"/>
                </a:cubicBezTo>
                <a:cubicBezTo>
                  <a:pt x="1602997" y="90829"/>
                  <a:pt x="1562141" y="33172"/>
                  <a:pt x="1503913" y="8544"/>
                </a:cubicBezTo>
                <a:lnTo>
                  <a:pt x="1461593" y="0"/>
                </a:lnTo>
                <a:lnTo>
                  <a:pt x="1971330" y="0"/>
                </a:lnTo>
                <a:lnTo>
                  <a:pt x="1929010" y="8544"/>
                </a:lnTo>
                <a:cubicBezTo>
                  <a:pt x="1870783" y="33172"/>
                  <a:pt x="1829926" y="90829"/>
                  <a:pt x="1829926" y="158027"/>
                </a:cubicBezTo>
                <a:cubicBezTo>
                  <a:pt x="1829926" y="247625"/>
                  <a:pt x="1902560" y="320259"/>
                  <a:pt x="1992158" y="320259"/>
                </a:cubicBezTo>
                <a:cubicBezTo>
                  <a:pt x="2081756" y="320259"/>
                  <a:pt x="2154390" y="247625"/>
                  <a:pt x="2154390" y="158027"/>
                </a:cubicBezTo>
                <a:cubicBezTo>
                  <a:pt x="2154390" y="90829"/>
                  <a:pt x="2113533" y="33172"/>
                  <a:pt x="2055306" y="8544"/>
                </a:cubicBezTo>
                <a:lnTo>
                  <a:pt x="2012986" y="0"/>
                </a:lnTo>
                <a:lnTo>
                  <a:pt x="2522723" y="0"/>
                </a:lnTo>
                <a:lnTo>
                  <a:pt x="2480403" y="8544"/>
                </a:lnTo>
                <a:cubicBezTo>
                  <a:pt x="2422176" y="33172"/>
                  <a:pt x="2381319" y="90829"/>
                  <a:pt x="2381319" y="158027"/>
                </a:cubicBezTo>
                <a:cubicBezTo>
                  <a:pt x="2381319" y="247625"/>
                  <a:pt x="2453953" y="320259"/>
                  <a:pt x="2543551" y="320259"/>
                </a:cubicBezTo>
                <a:cubicBezTo>
                  <a:pt x="2633149" y="320259"/>
                  <a:pt x="2705783" y="247625"/>
                  <a:pt x="2705783" y="158027"/>
                </a:cubicBezTo>
                <a:cubicBezTo>
                  <a:pt x="2705783" y="90829"/>
                  <a:pt x="2664926" y="33172"/>
                  <a:pt x="2606699" y="8544"/>
                </a:cubicBezTo>
                <a:lnTo>
                  <a:pt x="2564379" y="0"/>
                </a:lnTo>
                <a:lnTo>
                  <a:pt x="3074117" y="0"/>
                </a:lnTo>
                <a:lnTo>
                  <a:pt x="3031797" y="8544"/>
                </a:lnTo>
                <a:cubicBezTo>
                  <a:pt x="2973570" y="33172"/>
                  <a:pt x="2932713" y="90829"/>
                  <a:pt x="2932713" y="158027"/>
                </a:cubicBezTo>
                <a:cubicBezTo>
                  <a:pt x="2932713" y="247625"/>
                  <a:pt x="3005347" y="320259"/>
                  <a:pt x="3094945" y="320259"/>
                </a:cubicBezTo>
                <a:cubicBezTo>
                  <a:pt x="3184543" y="320259"/>
                  <a:pt x="3257177" y="247625"/>
                  <a:pt x="3257177" y="158027"/>
                </a:cubicBezTo>
                <a:cubicBezTo>
                  <a:pt x="3257177" y="90829"/>
                  <a:pt x="3216320" y="33172"/>
                  <a:pt x="3158093" y="8544"/>
                </a:cubicBezTo>
                <a:lnTo>
                  <a:pt x="3115773" y="0"/>
                </a:lnTo>
                <a:lnTo>
                  <a:pt x="3462922" y="0"/>
                </a:lnTo>
                <a:lnTo>
                  <a:pt x="3462922" y="3710694"/>
                </a:lnTo>
                <a:lnTo>
                  <a:pt x="0" y="37106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rotWithShape="0" algn="tl" dir="2700000" dist="127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0" name="Google Shape;1010;p31"/>
          <p:cNvSpPr txBox="1"/>
          <p:nvPr>
            <p:ph idx="1" type="body"/>
          </p:nvPr>
        </p:nvSpPr>
        <p:spPr>
          <a:xfrm rot="401961">
            <a:off x="7038461" y="2495521"/>
            <a:ext cx="3350779" cy="3055358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 u="sng">
                <a:solidFill>
                  <a:schemeClr val="hlink"/>
                </a:solidFill>
                <a:hlinkClick r:id="rId3"/>
              </a:rPr>
              <a:t>HB  501</a:t>
            </a:r>
            <a:r>
              <a:rPr b="1" lang="en" sz="3700"/>
              <a:t> </a:t>
            </a:r>
            <a:endParaRPr b="1" sz="3700"/>
          </a:p>
          <a:p>
            <a:pPr indent="0" lvl="0" marL="0" rtl="0" algn="ctr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None/>
            </a:pPr>
            <a:r>
              <a:rPr lang="en" sz="3700"/>
              <a:t>Human Sexuality Education</a:t>
            </a:r>
            <a:endParaRPr sz="3700"/>
          </a:p>
        </p:txBody>
      </p:sp>
      <p:sp>
        <p:nvSpPr>
          <p:cNvPr id="1011" name="Google Shape;1011;p31"/>
          <p:cNvSpPr/>
          <p:nvPr/>
        </p:nvSpPr>
        <p:spPr>
          <a:xfrm rot="-8658596">
            <a:off x="6591012" y="4912508"/>
            <a:ext cx="1673930" cy="479521"/>
          </a:xfrm>
          <a:custGeom>
            <a:rect b="b" l="l" r="r" t="t"/>
            <a:pathLst>
              <a:path extrusionOk="0" h="1673412" w="7659384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D8D8D8">
              <a:alpha val="68630"/>
            </a:srgbClr>
          </a:solidFill>
          <a:ln>
            <a:noFill/>
          </a:ln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t/>
            </a:r>
            <a:endParaRPr b="1" i="0" sz="4800" u="none" cap="none" strike="noStrike">
              <a:solidFill>
                <a:srgbClr val="FFFFFF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012" name="Google Shape;1012;p31">
            <a:hlinkClick action="ppaction://hlinksldjump" r:id="rId4"/>
          </p:cNvPr>
          <p:cNvSpPr/>
          <p:nvPr/>
        </p:nvSpPr>
        <p:spPr>
          <a:xfrm rot="-5400000">
            <a:off x="5198450" y="-216450"/>
            <a:ext cx="1851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3" name="Google Shape;1013;p31">
            <a:hlinkClick/>
          </p:cNvPr>
          <p:cNvSpPr/>
          <p:nvPr/>
        </p:nvSpPr>
        <p:spPr>
          <a:xfrm rot="-5400000">
            <a:off x="8097025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4" name="Google Shape;1014;p31">
            <a:hlinkClick/>
          </p:cNvPr>
          <p:cNvSpPr/>
          <p:nvPr/>
        </p:nvSpPr>
        <p:spPr>
          <a:xfrm rot="-5400000">
            <a:off x="8879350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5" name="Google Shape;1015;p31">
            <a:hlinkClick/>
          </p:cNvPr>
          <p:cNvSpPr/>
          <p:nvPr/>
        </p:nvSpPr>
        <p:spPr>
          <a:xfrm rot="-5400000">
            <a:off x="9527600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6" name="Google Shape;1016;p31">
            <a:hlinkClick/>
          </p:cNvPr>
          <p:cNvSpPr/>
          <p:nvPr/>
        </p:nvSpPr>
        <p:spPr>
          <a:xfrm>
            <a:off x="11071800" y="360525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7" name="Google Shape;1017;p31">
            <a:hlinkClick/>
          </p:cNvPr>
          <p:cNvSpPr/>
          <p:nvPr/>
        </p:nvSpPr>
        <p:spPr>
          <a:xfrm>
            <a:off x="11071800" y="2960050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8" name="Google Shape;1018;p31">
            <a:hlinkClick/>
          </p:cNvPr>
          <p:cNvSpPr/>
          <p:nvPr/>
        </p:nvSpPr>
        <p:spPr>
          <a:xfrm>
            <a:off x="11071800" y="4314150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9" name="Google Shape;1019;p31"/>
          <p:cNvSpPr txBox="1"/>
          <p:nvPr/>
        </p:nvSpPr>
        <p:spPr>
          <a:xfrm>
            <a:off x="2003600" y="416850"/>
            <a:ext cx="2719200" cy="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020" name="Google Shape;1020;p31"/>
          <p:cNvSpPr txBox="1"/>
          <p:nvPr/>
        </p:nvSpPr>
        <p:spPr>
          <a:xfrm>
            <a:off x="7232750" y="416850"/>
            <a:ext cx="2719200" cy="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021" name="Google Shape;1021;p31">
            <a:hlinkClick/>
          </p:cNvPr>
          <p:cNvSpPr/>
          <p:nvPr/>
        </p:nvSpPr>
        <p:spPr>
          <a:xfrm>
            <a:off x="11071800" y="1660288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2" name="Google Shape;1022;p31">
            <a:hlinkClick/>
          </p:cNvPr>
          <p:cNvSpPr/>
          <p:nvPr/>
        </p:nvSpPr>
        <p:spPr>
          <a:xfrm>
            <a:off x="11071800" y="478225"/>
            <a:ext cx="344700" cy="996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3" name="Google Shape;1023;p31"/>
          <p:cNvSpPr/>
          <p:nvPr/>
        </p:nvSpPr>
        <p:spPr>
          <a:xfrm>
            <a:off x="11192575" y="1744000"/>
            <a:ext cx="203400" cy="1030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4" name="Google Shape;1024;p31">
            <a:hlinkClick/>
          </p:cNvPr>
          <p:cNvSpPr/>
          <p:nvPr/>
        </p:nvSpPr>
        <p:spPr>
          <a:xfrm>
            <a:off x="11141700" y="3043650"/>
            <a:ext cx="254400" cy="103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5" name="Google Shape;1025;p31"/>
          <p:cNvSpPr/>
          <p:nvPr/>
        </p:nvSpPr>
        <p:spPr>
          <a:xfrm>
            <a:off x="11141700" y="4397850"/>
            <a:ext cx="254400" cy="923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9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0" name="Google Shape;1030;p32"/>
          <p:cNvGrpSpPr/>
          <p:nvPr/>
        </p:nvGrpSpPr>
        <p:grpSpPr>
          <a:xfrm rot="-489119">
            <a:off x="1705195" y="2005970"/>
            <a:ext cx="3462938" cy="3710711"/>
            <a:chOff x="1428074" y="1911392"/>
            <a:chExt cx="3462922" cy="3710694"/>
          </a:xfrm>
        </p:grpSpPr>
        <p:sp>
          <p:nvSpPr>
            <p:cNvPr id="1031" name="Google Shape;1031;p32"/>
            <p:cNvSpPr/>
            <p:nvPr/>
          </p:nvSpPr>
          <p:spPr>
            <a:xfrm>
              <a:off x="1428074" y="1911392"/>
              <a:ext cx="3462922" cy="3710694"/>
            </a:xfrm>
            <a:custGeom>
              <a:rect b="b" l="l" r="r" t="t"/>
              <a:pathLst>
                <a:path extrusionOk="0" h="3710694" w="3462922">
                  <a:moveTo>
                    <a:pt x="0" y="0"/>
                  </a:moveTo>
                  <a:lnTo>
                    <a:pt x="317151" y="0"/>
                  </a:lnTo>
                  <a:lnTo>
                    <a:pt x="274831" y="8544"/>
                  </a:lnTo>
                  <a:cubicBezTo>
                    <a:pt x="216604" y="33172"/>
                    <a:pt x="175747" y="90829"/>
                    <a:pt x="175747" y="158027"/>
                  </a:cubicBezTo>
                  <a:cubicBezTo>
                    <a:pt x="175747" y="247625"/>
                    <a:pt x="248381" y="320259"/>
                    <a:pt x="337979" y="320259"/>
                  </a:cubicBezTo>
                  <a:cubicBezTo>
                    <a:pt x="427577" y="320259"/>
                    <a:pt x="500211" y="247625"/>
                    <a:pt x="500211" y="158027"/>
                  </a:cubicBezTo>
                  <a:cubicBezTo>
                    <a:pt x="500211" y="90829"/>
                    <a:pt x="459355" y="33172"/>
                    <a:pt x="401127" y="8544"/>
                  </a:cubicBezTo>
                  <a:lnTo>
                    <a:pt x="358807" y="0"/>
                  </a:lnTo>
                  <a:lnTo>
                    <a:pt x="868544" y="0"/>
                  </a:lnTo>
                  <a:lnTo>
                    <a:pt x="826224" y="8544"/>
                  </a:lnTo>
                  <a:cubicBezTo>
                    <a:pt x="767997" y="33172"/>
                    <a:pt x="727140" y="90829"/>
                    <a:pt x="727140" y="158027"/>
                  </a:cubicBezTo>
                  <a:cubicBezTo>
                    <a:pt x="727140" y="247625"/>
                    <a:pt x="799774" y="320259"/>
                    <a:pt x="889372" y="320259"/>
                  </a:cubicBezTo>
                  <a:cubicBezTo>
                    <a:pt x="978970" y="320259"/>
                    <a:pt x="1051604" y="247625"/>
                    <a:pt x="1051604" y="158027"/>
                  </a:cubicBezTo>
                  <a:cubicBezTo>
                    <a:pt x="1051604" y="90829"/>
                    <a:pt x="1010748" y="33172"/>
                    <a:pt x="952520" y="8544"/>
                  </a:cubicBezTo>
                  <a:lnTo>
                    <a:pt x="910200" y="0"/>
                  </a:lnTo>
                  <a:lnTo>
                    <a:pt x="1419937" y="0"/>
                  </a:lnTo>
                  <a:lnTo>
                    <a:pt x="1377617" y="8544"/>
                  </a:lnTo>
                  <a:cubicBezTo>
                    <a:pt x="1319390" y="33172"/>
                    <a:pt x="1278533" y="90829"/>
                    <a:pt x="1278533" y="158027"/>
                  </a:cubicBezTo>
                  <a:cubicBezTo>
                    <a:pt x="1278533" y="247625"/>
                    <a:pt x="1351167" y="320259"/>
                    <a:pt x="1440765" y="320259"/>
                  </a:cubicBezTo>
                  <a:cubicBezTo>
                    <a:pt x="1530363" y="320259"/>
                    <a:pt x="1602997" y="247625"/>
                    <a:pt x="1602997" y="158027"/>
                  </a:cubicBezTo>
                  <a:cubicBezTo>
                    <a:pt x="1602997" y="90829"/>
                    <a:pt x="1562141" y="33172"/>
                    <a:pt x="1503913" y="8544"/>
                  </a:cubicBezTo>
                  <a:lnTo>
                    <a:pt x="1461593" y="0"/>
                  </a:lnTo>
                  <a:lnTo>
                    <a:pt x="1971330" y="0"/>
                  </a:lnTo>
                  <a:lnTo>
                    <a:pt x="1929010" y="8544"/>
                  </a:lnTo>
                  <a:cubicBezTo>
                    <a:pt x="1870783" y="33172"/>
                    <a:pt x="1829926" y="90829"/>
                    <a:pt x="1829926" y="158027"/>
                  </a:cubicBezTo>
                  <a:cubicBezTo>
                    <a:pt x="1829926" y="247625"/>
                    <a:pt x="1902560" y="320259"/>
                    <a:pt x="1992158" y="320259"/>
                  </a:cubicBezTo>
                  <a:cubicBezTo>
                    <a:pt x="2081756" y="320259"/>
                    <a:pt x="2154390" y="247625"/>
                    <a:pt x="2154390" y="158027"/>
                  </a:cubicBezTo>
                  <a:cubicBezTo>
                    <a:pt x="2154390" y="90829"/>
                    <a:pt x="2113533" y="33172"/>
                    <a:pt x="2055306" y="8544"/>
                  </a:cubicBezTo>
                  <a:lnTo>
                    <a:pt x="2012986" y="0"/>
                  </a:lnTo>
                  <a:lnTo>
                    <a:pt x="2522723" y="0"/>
                  </a:lnTo>
                  <a:lnTo>
                    <a:pt x="2480403" y="8544"/>
                  </a:lnTo>
                  <a:cubicBezTo>
                    <a:pt x="2422176" y="33172"/>
                    <a:pt x="2381319" y="90829"/>
                    <a:pt x="2381319" y="158027"/>
                  </a:cubicBezTo>
                  <a:cubicBezTo>
                    <a:pt x="2381319" y="247625"/>
                    <a:pt x="2453953" y="320259"/>
                    <a:pt x="2543551" y="320259"/>
                  </a:cubicBezTo>
                  <a:cubicBezTo>
                    <a:pt x="2633149" y="320259"/>
                    <a:pt x="2705783" y="247625"/>
                    <a:pt x="2705783" y="158027"/>
                  </a:cubicBezTo>
                  <a:cubicBezTo>
                    <a:pt x="2705783" y="90829"/>
                    <a:pt x="2664926" y="33172"/>
                    <a:pt x="2606699" y="8544"/>
                  </a:cubicBezTo>
                  <a:lnTo>
                    <a:pt x="2564379" y="0"/>
                  </a:lnTo>
                  <a:lnTo>
                    <a:pt x="3074117" y="0"/>
                  </a:lnTo>
                  <a:lnTo>
                    <a:pt x="3031797" y="8544"/>
                  </a:lnTo>
                  <a:cubicBezTo>
                    <a:pt x="2973570" y="33172"/>
                    <a:pt x="2932713" y="90829"/>
                    <a:pt x="2932713" y="158027"/>
                  </a:cubicBezTo>
                  <a:cubicBezTo>
                    <a:pt x="2932713" y="247625"/>
                    <a:pt x="3005347" y="320259"/>
                    <a:pt x="3094945" y="320259"/>
                  </a:cubicBezTo>
                  <a:cubicBezTo>
                    <a:pt x="3184543" y="320259"/>
                    <a:pt x="3257177" y="247625"/>
                    <a:pt x="3257177" y="158027"/>
                  </a:cubicBezTo>
                  <a:cubicBezTo>
                    <a:pt x="3257177" y="90829"/>
                    <a:pt x="3216320" y="33172"/>
                    <a:pt x="3158093" y="8544"/>
                  </a:cubicBezTo>
                  <a:lnTo>
                    <a:pt x="3115773" y="0"/>
                  </a:lnTo>
                  <a:lnTo>
                    <a:pt x="3462922" y="0"/>
                  </a:lnTo>
                  <a:lnTo>
                    <a:pt x="3462922" y="3710694"/>
                  </a:lnTo>
                  <a:lnTo>
                    <a:pt x="0" y="371069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50800" rotWithShape="0" algn="tl" dir="2700000" dist="127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A close up of a logo&#10;&#10;Description automatically generated" id="1032" name="Google Shape;1032;p3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660437" y="2372297"/>
              <a:ext cx="3054362" cy="29629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33" name="Google Shape;1033;p32"/>
          <p:cNvSpPr/>
          <p:nvPr/>
        </p:nvSpPr>
        <p:spPr>
          <a:xfrm rot="-8658596">
            <a:off x="1423612" y="5350108"/>
            <a:ext cx="1673930" cy="479521"/>
          </a:xfrm>
          <a:custGeom>
            <a:rect b="b" l="l" r="r" t="t"/>
            <a:pathLst>
              <a:path extrusionOk="0" h="1673412" w="7659384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D8D8D8">
              <a:alpha val="68630"/>
            </a:srgbClr>
          </a:solidFill>
          <a:ln>
            <a:noFill/>
          </a:ln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t/>
            </a:r>
            <a:endParaRPr b="1" i="0" sz="4800" u="none" cap="none" strike="noStrike">
              <a:solidFill>
                <a:srgbClr val="FFFFFF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034" name="Google Shape;1034;p32"/>
          <p:cNvSpPr txBox="1"/>
          <p:nvPr>
            <p:ph idx="4294967295" type="subTitle"/>
          </p:nvPr>
        </p:nvSpPr>
        <p:spPr>
          <a:xfrm rot="-485210">
            <a:off x="1978623" y="2704663"/>
            <a:ext cx="2977104" cy="2216187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/>
              <a:t>Sooooooooooo….</a:t>
            </a:r>
            <a:endParaRPr sz="2900"/>
          </a:p>
          <a:p>
            <a:pPr indent="0" lvl="0" marL="0" rtl="0" algn="l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None/>
            </a:pPr>
            <a:r>
              <a:t/>
            </a:r>
            <a:endParaRPr/>
          </a:p>
        </p:txBody>
      </p:sp>
      <p:sp>
        <p:nvSpPr>
          <p:cNvPr id="1035" name="Google Shape;1035;p32"/>
          <p:cNvSpPr txBox="1"/>
          <p:nvPr>
            <p:ph type="ctrTitle"/>
          </p:nvPr>
        </p:nvSpPr>
        <p:spPr>
          <a:xfrm>
            <a:off x="1341525" y="655775"/>
            <a:ext cx="44481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/>
              <a:t>Ideas, Tips/Tricks, Tidbits</a:t>
            </a:r>
            <a:endParaRPr sz="3300"/>
          </a:p>
        </p:txBody>
      </p:sp>
      <p:sp>
        <p:nvSpPr>
          <p:cNvPr id="1036" name="Google Shape;1036;p32"/>
          <p:cNvSpPr txBox="1"/>
          <p:nvPr>
            <p:ph idx="2" type="body"/>
          </p:nvPr>
        </p:nvSpPr>
        <p:spPr>
          <a:xfrm>
            <a:off x="6551175" y="576175"/>
            <a:ext cx="4448100" cy="57741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Inclusive Language and Models</a:t>
            </a:r>
            <a:endParaRPr sz="2100"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" sz="2100"/>
              <a:t>Medically accurate language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Understand difference between CURRICULUM and INSTRUCTIONAL MATERIALS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Have a letter; give at least 5 school days for opt-out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Partner with local medical community and health department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Do a parent night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Check all materials (twice)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Check 4th Grade MO GLO’s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Local control</a:t>
            </a:r>
            <a:endParaRPr sz="21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100"/>
              <a:t>Separating by sex….trends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SB 627–HPV (6th grade)</a:t>
            </a:r>
            <a:endParaRPr sz="2100"/>
          </a:p>
        </p:txBody>
      </p:sp>
      <p:sp>
        <p:nvSpPr>
          <p:cNvPr id="1037" name="Google Shape;1037;p32">
            <a:hlinkClick action="ppaction://hlinksldjump" r:id="rId4"/>
          </p:cNvPr>
          <p:cNvSpPr/>
          <p:nvPr/>
        </p:nvSpPr>
        <p:spPr>
          <a:xfrm rot="-5400000">
            <a:off x="5198450" y="-216450"/>
            <a:ext cx="1851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8" name="Google Shape;1038;p32">
            <a:hlinkClick/>
          </p:cNvPr>
          <p:cNvSpPr/>
          <p:nvPr/>
        </p:nvSpPr>
        <p:spPr>
          <a:xfrm rot="-5400000">
            <a:off x="8097025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9" name="Google Shape;1039;p32">
            <a:hlinkClick/>
          </p:cNvPr>
          <p:cNvSpPr/>
          <p:nvPr/>
        </p:nvSpPr>
        <p:spPr>
          <a:xfrm rot="-5400000">
            <a:off x="2182475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0" name="Google Shape;1040;p32">
            <a:hlinkClick/>
          </p:cNvPr>
          <p:cNvSpPr/>
          <p:nvPr/>
        </p:nvSpPr>
        <p:spPr>
          <a:xfrm rot="-5400000">
            <a:off x="9527600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1" name="Google Shape;1041;p32">
            <a:hlinkClick action="ppaction://hlinksldjump" r:id="rId5"/>
          </p:cNvPr>
          <p:cNvSpPr/>
          <p:nvPr/>
        </p:nvSpPr>
        <p:spPr>
          <a:xfrm rot="-5400000">
            <a:off x="1493000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2" name="Google Shape;1042;p32">
            <a:hlinkClick/>
          </p:cNvPr>
          <p:cNvSpPr/>
          <p:nvPr/>
        </p:nvSpPr>
        <p:spPr>
          <a:xfrm>
            <a:off x="11071800" y="478225"/>
            <a:ext cx="344700" cy="996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3" name="Google Shape;1043;p32">
            <a:hlinkClick/>
          </p:cNvPr>
          <p:cNvSpPr/>
          <p:nvPr/>
        </p:nvSpPr>
        <p:spPr>
          <a:xfrm>
            <a:off x="11071800" y="2960050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4" name="Google Shape;1044;p32">
            <a:hlinkClick/>
          </p:cNvPr>
          <p:cNvSpPr/>
          <p:nvPr/>
        </p:nvSpPr>
        <p:spPr>
          <a:xfrm>
            <a:off x="11071800" y="4314150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5" name="Google Shape;1045;p32"/>
          <p:cNvSpPr txBox="1"/>
          <p:nvPr/>
        </p:nvSpPr>
        <p:spPr>
          <a:xfrm>
            <a:off x="2003600" y="416850"/>
            <a:ext cx="2719200" cy="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046" name="Google Shape;1046;p32">
            <a:hlinkClick/>
          </p:cNvPr>
          <p:cNvSpPr/>
          <p:nvPr/>
        </p:nvSpPr>
        <p:spPr>
          <a:xfrm>
            <a:off x="11071800" y="1660288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47" name="Google Shape;1047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466265">
            <a:off x="2085017" y="3372645"/>
            <a:ext cx="2716009" cy="2037010"/>
          </a:xfrm>
          <a:prstGeom prst="rect">
            <a:avLst/>
          </a:prstGeom>
          <a:noFill/>
          <a:ln>
            <a:noFill/>
          </a:ln>
        </p:spPr>
      </p:pic>
      <p:sp>
        <p:nvSpPr>
          <p:cNvPr id="1048" name="Google Shape;1048;p32"/>
          <p:cNvSpPr/>
          <p:nvPr/>
        </p:nvSpPr>
        <p:spPr>
          <a:xfrm>
            <a:off x="11192575" y="1744000"/>
            <a:ext cx="203400" cy="1030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9" name="Google Shape;1049;p32">
            <a:hlinkClick/>
          </p:cNvPr>
          <p:cNvSpPr/>
          <p:nvPr/>
        </p:nvSpPr>
        <p:spPr>
          <a:xfrm>
            <a:off x="11141700" y="3043650"/>
            <a:ext cx="254400" cy="103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0" name="Google Shape;1050;p32"/>
          <p:cNvSpPr/>
          <p:nvPr/>
        </p:nvSpPr>
        <p:spPr>
          <a:xfrm>
            <a:off x="11141700" y="4397850"/>
            <a:ext cx="254400" cy="923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p33"/>
          <p:cNvSpPr txBox="1"/>
          <p:nvPr>
            <p:ph type="ctrTitle"/>
          </p:nvPr>
        </p:nvSpPr>
        <p:spPr>
          <a:xfrm>
            <a:off x="2910250" y="398100"/>
            <a:ext cx="4782000" cy="41292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Pause</a:t>
            </a:r>
            <a:endParaRPr>
              <a:solidFill>
                <a:schemeClr val="accent5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accent6"/>
              </a:solidFill>
              <a:latin typeface="Dekko"/>
              <a:ea typeface="Dekko"/>
              <a:cs typeface="Dekko"/>
              <a:sym typeface="Dekk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chemeClr val="accent6"/>
              </a:solidFill>
              <a:latin typeface="Dekko"/>
              <a:ea typeface="Dekko"/>
              <a:cs typeface="Dekko"/>
              <a:sym typeface="Dekk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chemeClr val="accent6"/>
                </a:solidFill>
                <a:latin typeface="Dekko"/>
                <a:ea typeface="Dekko"/>
                <a:cs typeface="Dekko"/>
                <a:sym typeface="Dekko"/>
              </a:rPr>
              <a:t>Shoulder Share</a:t>
            </a:r>
            <a:endParaRPr sz="3900">
              <a:solidFill>
                <a:schemeClr val="accent6"/>
              </a:solidFill>
              <a:latin typeface="Dekko"/>
              <a:ea typeface="Dekko"/>
              <a:cs typeface="Dekko"/>
              <a:sym typeface="Dekk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accent6"/>
              </a:solidFill>
              <a:latin typeface="Dekko"/>
              <a:ea typeface="Dekko"/>
              <a:cs typeface="Dekko"/>
              <a:sym typeface="Dekk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accent6"/>
              </a:solidFill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056" name="Google Shape;1056;p33"/>
          <p:cNvSpPr txBox="1"/>
          <p:nvPr/>
        </p:nvSpPr>
        <p:spPr>
          <a:xfrm>
            <a:off x="4226650" y="4527300"/>
            <a:ext cx="2149200" cy="157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00FF00"/>
                </a:solidFill>
                <a:latin typeface="Dekko"/>
                <a:ea typeface="Dekko"/>
                <a:cs typeface="Dekko"/>
                <a:sym typeface="Dekko"/>
              </a:rPr>
              <a:t>Strategy:1(KWL)</a:t>
            </a:r>
            <a:endParaRPr sz="4000">
              <a:solidFill>
                <a:srgbClr val="00FF00"/>
              </a:solidFill>
              <a:latin typeface="Dekko"/>
              <a:ea typeface="Dekko"/>
              <a:cs typeface="Dekko"/>
              <a:sym typeface="Dekk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0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34"/>
          <p:cNvSpPr txBox="1"/>
          <p:nvPr>
            <p:ph type="ctrTitle"/>
          </p:nvPr>
        </p:nvSpPr>
        <p:spPr>
          <a:xfrm>
            <a:off x="1341525" y="655775"/>
            <a:ext cx="42153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Gist</a:t>
            </a:r>
            <a:endParaRPr/>
          </a:p>
        </p:txBody>
      </p:sp>
      <p:sp>
        <p:nvSpPr>
          <p:cNvPr id="1062" name="Google Shape;1062;p34"/>
          <p:cNvSpPr/>
          <p:nvPr/>
        </p:nvSpPr>
        <p:spPr>
          <a:xfrm rot="405102">
            <a:off x="7015488" y="1935939"/>
            <a:ext cx="3460952" cy="3708583"/>
          </a:xfrm>
          <a:custGeom>
            <a:rect b="b" l="l" r="r" t="t"/>
            <a:pathLst>
              <a:path extrusionOk="0" h="3710694" w="3462922">
                <a:moveTo>
                  <a:pt x="0" y="0"/>
                </a:moveTo>
                <a:lnTo>
                  <a:pt x="317151" y="0"/>
                </a:lnTo>
                <a:lnTo>
                  <a:pt x="274831" y="8544"/>
                </a:lnTo>
                <a:cubicBezTo>
                  <a:pt x="216604" y="33172"/>
                  <a:pt x="175747" y="90829"/>
                  <a:pt x="175747" y="158027"/>
                </a:cubicBezTo>
                <a:cubicBezTo>
                  <a:pt x="175747" y="247625"/>
                  <a:pt x="248381" y="320259"/>
                  <a:pt x="337979" y="320259"/>
                </a:cubicBezTo>
                <a:cubicBezTo>
                  <a:pt x="427577" y="320259"/>
                  <a:pt x="500211" y="247625"/>
                  <a:pt x="500211" y="158027"/>
                </a:cubicBezTo>
                <a:cubicBezTo>
                  <a:pt x="500211" y="90829"/>
                  <a:pt x="459355" y="33172"/>
                  <a:pt x="401127" y="8544"/>
                </a:cubicBezTo>
                <a:lnTo>
                  <a:pt x="358807" y="0"/>
                </a:lnTo>
                <a:lnTo>
                  <a:pt x="868544" y="0"/>
                </a:lnTo>
                <a:lnTo>
                  <a:pt x="826224" y="8544"/>
                </a:lnTo>
                <a:cubicBezTo>
                  <a:pt x="767997" y="33172"/>
                  <a:pt x="727140" y="90829"/>
                  <a:pt x="727140" y="158027"/>
                </a:cubicBezTo>
                <a:cubicBezTo>
                  <a:pt x="727140" y="247625"/>
                  <a:pt x="799774" y="320259"/>
                  <a:pt x="889372" y="320259"/>
                </a:cubicBezTo>
                <a:cubicBezTo>
                  <a:pt x="978970" y="320259"/>
                  <a:pt x="1051604" y="247625"/>
                  <a:pt x="1051604" y="158027"/>
                </a:cubicBezTo>
                <a:cubicBezTo>
                  <a:pt x="1051604" y="90829"/>
                  <a:pt x="1010748" y="33172"/>
                  <a:pt x="952520" y="8544"/>
                </a:cubicBezTo>
                <a:lnTo>
                  <a:pt x="910200" y="0"/>
                </a:lnTo>
                <a:lnTo>
                  <a:pt x="1419937" y="0"/>
                </a:lnTo>
                <a:lnTo>
                  <a:pt x="1377617" y="8544"/>
                </a:lnTo>
                <a:cubicBezTo>
                  <a:pt x="1319390" y="33172"/>
                  <a:pt x="1278533" y="90829"/>
                  <a:pt x="1278533" y="158027"/>
                </a:cubicBezTo>
                <a:cubicBezTo>
                  <a:pt x="1278533" y="247625"/>
                  <a:pt x="1351167" y="320259"/>
                  <a:pt x="1440765" y="320259"/>
                </a:cubicBezTo>
                <a:cubicBezTo>
                  <a:pt x="1530363" y="320259"/>
                  <a:pt x="1602997" y="247625"/>
                  <a:pt x="1602997" y="158027"/>
                </a:cubicBezTo>
                <a:cubicBezTo>
                  <a:pt x="1602997" y="90829"/>
                  <a:pt x="1562141" y="33172"/>
                  <a:pt x="1503913" y="8544"/>
                </a:cubicBezTo>
                <a:lnTo>
                  <a:pt x="1461593" y="0"/>
                </a:lnTo>
                <a:lnTo>
                  <a:pt x="1971330" y="0"/>
                </a:lnTo>
                <a:lnTo>
                  <a:pt x="1929010" y="8544"/>
                </a:lnTo>
                <a:cubicBezTo>
                  <a:pt x="1870783" y="33172"/>
                  <a:pt x="1829926" y="90829"/>
                  <a:pt x="1829926" y="158027"/>
                </a:cubicBezTo>
                <a:cubicBezTo>
                  <a:pt x="1829926" y="247625"/>
                  <a:pt x="1902560" y="320259"/>
                  <a:pt x="1992158" y="320259"/>
                </a:cubicBezTo>
                <a:cubicBezTo>
                  <a:pt x="2081756" y="320259"/>
                  <a:pt x="2154390" y="247625"/>
                  <a:pt x="2154390" y="158027"/>
                </a:cubicBezTo>
                <a:cubicBezTo>
                  <a:pt x="2154390" y="90829"/>
                  <a:pt x="2113533" y="33172"/>
                  <a:pt x="2055306" y="8544"/>
                </a:cubicBezTo>
                <a:lnTo>
                  <a:pt x="2012986" y="0"/>
                </a:lnTo>
                <a:lnTo>
                  <a:pt x="2522723" y="0"/>
                </a:lnTo>
                <a:lnTo>
                  <a:pt x="2480403" y="8544"/>
                </a:lnTo>
                <a:cubicBezTo>
                  <a:pt x="2422176" y="33172"/>
                  <a:pt x="2381319" y="90829"/>
                  <a:pt x="2381319" y="158027"/>
                </a:cubicBezTo>
                <a:cubicBezTo>
                  <a:pt x="2381319" y="247625"/>
                  <a:pt x="2453953" y="320259"/>
                  <a:pt x="2543551" y="320259"/>
                </a:cubicBezTo>
                <a:cubicBezTo>
                  <a:pt x="2633149" y="320259"/>
                  <a:pt x="2705783" y="247625"/>
                  <a:pt x="2705783" y="158027"/>
                </a:cubicBezTo>
                <a:cubicBezTo>
                  <a:pt x="2705783" y="90829"/>
                  <a:pt x="2664926" y="33172"/>
                  <a:pt x="2606699" y="8544"/>
                </a:cubicBezTo>
                <a:lnTo>
                  <a:pt x="2564379" y="0"/>
                </a:lnTo>
                <a:lnTo>
                  <a:pt x="3074117" y="0"/>
                </a:lnTo>
                <a:lnTo>
                  <a:pt x="3031797" y="8544"/>
                </a:lnTo>
                <a:cubicBezTo>
                  <a:pt x="2973570" y="33172"/>
                  <a:pt x="2932713" y="90829"/>
                  <a:pt x="2932713" y="158027"/>
                </a:cubicBezTo>
                <a:cubicBezTo>
                  <a:pt x="2932713" y="247625"/>
                  <a:pt x="3005347" y="320259"/>
                  <a:pt x="3094945" y="320259"/>
                </a:cubicBezTo>
                <a:cubicBezTo>
                  <a:pt x="3184543" y="320259"/>
                  <a:pt x="3257177" y="247625"/>
                  <a:pt x="3257177" y="158027"/>
                </a:cubicBezTo>
                <a:cubicBezTo>
                  <a:pt x="3257177" y="90829"/>
                  <a:pt x="3216320" y="33172"/>
                  <a:pt x="3158093" y="8544"/>
                </a:cubicBezTo>
                <a:lnTo>
                  <a:pt x="3115773" y="0"/>
                </a:lnTo>
                <a:lnTo>
                  <a:pt x="3462922" y="0"/>
                </a:lnTo>
                <a:lnTo>
                  <a:pt x="3462922" y="3710694"/>
                </a:lnTo>
                <a:lnTo>
                  <a:pt x="0" y="371069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rotWithShape="0" algn="tl" dir="2700000" dist="12700">
              <a:srgbClr val="000000">
                <a:alpha val="4000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3" name="Google Shape;1063;p34"/>
          <p:cNvSpPr txBox="1"/>
          <p:nvPr>
            <p:ph idx="1" type="body"/>
          </p:nvPr>
        </p:nvSpPr>
        <p:spPr>
          <a:xfrm rot="401961">
            <a:off x="7038461" y="2495521"/>
            <a:ext cx="3350779" cy="3055358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 u="sng">
                <a:solidFill>
                  <a:schemeClr val="hlink"/>
                </a:solidFill>
                <a:hlinkClick r:id="rId3"/>
              </a:rPr>
              <a:t>SB 711</a:t>
            </a:r>
            <a:r>
              <a:rPr b="1" lang="en" sz="3700"/>
              <a:t> </a:t>
            </a:r>
            <a:endParaRPr b="1" sz="3700"/>
          </a:p>
          <a:p>
            <a:pPr indent="0" lvl="0" marL="0" rtl="0" algn="ctr">
              <a:lnSpc>
                <a:spcPct val="100000"/>
              </a:lnSpc>
              <a:spcBef>
                <a:spcPts val="2100"/>
              </a:spcBef>
              <a:spcAft>
                <a:spcPts val="2100"/>
              </a:spcAft>
              <a:buNone/>
            </a:pPr>
            <a:r>
              <a:rPr lang="en" sz="3700"/>
              <a:t>CPR/Heimlich</a:t>
            </a:r>
            <a:endParaRPr sz="3700"/>
          </a:p>
        </p:txBody>
      </p:sp>
      <p:sp>
        <p:nvSpPr>
          <p:cNvPr id="1064" name="Google Shape;1064;p34"/>
          <p:cNvSpPr/>
          <p:nvPr/>
        </p:nvSpPr>
        <p:spPr>
          <a:xfrm rot="-8658596">
            <a:off x="6591012" y="4912508"/>
            <a:ext cx="1673930" cy="479521"/>
          </a:xfrm>
          <a:custGeom>
            <a:rect b="b" l="l" r="r" t="t"/>
            <a:pathLst>
              <a:path extrusionOk="0" h="1673412" w="7659384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D8D8D8">
              <a:alpha val="68630"/>
            </a:srgbClr>
          </a:solidFill>
          <a:ln>
            <a:noFill/>
          </a:ln>
        </p:spPr>
        <p:txBody>
          <a:bodyPr anchorCtr="0" anchor="ctr" bIns="122825" lIns="245700" spcFirstLastPara="1" rIns="245700" wrap="square" tIns="12282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Calibri"/>
              <a:buNone/>
            </a:pPr>
            <a:r>
              <a:t/>
            </a:r>
            <a:endParaRPr b="1" i="0" sz="4800" u="none" cap="none" strike="noStrike">
              <a:solidFill>
                <a:srgbClr val="FFFFFF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1065" name="Google Shape;1065;p34">
            <a:hlinkClick action="ppaction://hlinksldjump" r:id="rId4"/>
          </p:cNvPr>
          <p:cNvSpPr/>
          <p:nvPr/>
        </p:nvSpPr>
        <p:spPr>
          <a:xfrm rot="-5400000">
            <a:off x="5198450" y="-216450"/>
            <a:ext cx="1851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6" name="Google Shape;1066;p34">
            <a:hlinkClick/>
          </p:cNvPr>
          <p:cNvSpPr/>
          <p:nvPr/>
        </p:nvSpPr>
        <p:spPr>
          <a:xfrm rot="-5400000">
            <a:off x="8097025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7" name="Google Shape;1067;p34">
            <a:hlinkClick/>
          </p:cNvPr>
          <p:cNvSpPr/>
          <p:nvPr/>
        </p:nvSpPr>
        <p:spPr>
          <a:xfrm rot="-5400000">
            <a:off x="8879350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8" name="Google Shape;1068;p34">
            <a:hlinkClick/>
          </p:cNvPr>
          <p:cNvSpPr/>
          <p:nvPr/>
        </p:nvSpPr>
        <p:spPr>
          <a:xfrm rot="-5400000">
            <a:off x="9527600" y="6392675"/>
            <a:ext cx="372000" cy="47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9" name="Google Shape;1069;p34">
            <a:hlinkClick/>
          </p:cNvPr>
          <p:cNvSpPr/>
          <p:nvPr/>
        </p:nvSpPr>
        <p:spPr>
          <a:xfrm>
            <a:off x="11071800" y="360525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0" name="Google Shape;1070;p34">
            <a:hlinkClick/>
          </p:cNvPr>
          <p:cNvSpPr/>
          <p:nvPr/>
        </p:nvSpPr>
        <p:spPr>
          <a:xfrm>
            <a:off x="11071800" y="2960050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1" name="Google Shape;1071;p34">
            <a:hlinkClick/>
          </p:cNvPr>
          <p:cNvSpPr/>
          <p:nvPr/>
        </p:nvSpPr>
        <p:spPr>
          <a:xfrm>
            <a:off x="11071800" y="4314150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2" name="Google Shape;1072;p34"/>
          <p:cNvSpPr txBox="1"/>
          <p:nvPr/>
        </p:nvSpPr>
        <p:spPr>
          <a:xfrm>
            <a:off x="2003600" y="416850"/>
            <a:ext cx="2719200" cy="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073" name="Google Shape;1073;p34"/>
          <p:cNvSpPr txBox="1"/>
          <p:nvPr/>
        </p:nvSpPr>
        <p:spPr>
          <a:xfrm>
            <a:off x="7232750" y="416850"/>
            <a:ext cx="2719200" cy="3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Dekko"/>
              <a:ea typeface="Dekko"/>
              <a:cs typeface="Dekko"/>
              <a:sym typeface="Dekko"/>
            </a:endParaRPr>
          </a:p>
        </p:txBody>
      </p:sp>
      <p:sp>
        <p:nvSpPr>
          <p:cNvPr id="1074" name="Google Shape;1074;p34">
            <a:hlinkClick/>
          </p:cNvPr>
          <p:cNvSpPr/>
          <p:nvPr/>
        </p:nvSpPr>
        <p:spPr>
          <a:xfrm>
            <a:off x="11071800" y="1660288"/>
            <a:ext cx="437100" cy="111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5" name="Google Shape;1075;p34">
            <a:hlinkClick/>
          </p:cNvPr>
          <p:cNvSpPr/>
          <p:nvPr/>
        </p:nvSpPr>
        <p:spPr>
          <a:xfrm>
            <a:off x="11071800" y="478225"/>
            <a:ext cx="344700" cy="996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6" name="Google Shape;1076;p34"/>
          <p:cNvSpPr/>
          <p:nvPr/>
        </p:nvSpPr>
        <p:spPr>
          <a:xfrm>
            <a:off x="11192575" y="1744000"/>
            <a:ext cx="203400" cy="1030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7" name="Google Shape;1077;p34">
            <a:hlinkClick/>
          </p:cNvPr>
          <p:cNvSpPr/>
          <p:nvPr/>
        </p:nvSpPr>
        <p:spPr>
          <a:xfrm>
            <a:off x="11141700" y="3043650"/>
            <a:ext cx="254400" cy="1030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8" name="Google Shape;1078;p34"/>
          <p:cNvSpPr/>
          <p:nvPr/>
        </p:nvSpPr>
        <p:spPr>
          <a:xfrm>
            <a:off x="11141700" y="4397850"/>
            <a:ext cx="254400" cy="923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9" name="Google Shape;1079;p34"/>
          <p:cNvSpPr txBox="1"/>
          <p:nvPr>
            <p:ph idx="2" type="body"/>
          </p:nvPr>
        </p:nvSpPr>
        <p:spPr>
          <a:xfrm>
            <a:off x="1224075" y="1056175"/>
            <a:ext cx="4450200" cy="44994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Date passed: 2016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Started the 2017-18 school year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Before graduation, students in public and charter schools will receive:</a:t>
            </a:r>
            <a:endParaRPr sz="2100"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" sz="2100"/>
              <a:t>30 minutes of Cardiopulmonary Resuscitation (CPR) instruction</a:t>
            </a:r>
            <a:endParaRPr sz="2100"/>
          </a:p>
          <a:p>
            <a:pPr indent="-361950" lvl="1" marL="914400" rtl="0" algn="l">
              <a:spcBef>
                <a:spcPts val="0"/>
              </a:spcBef>
              <a:spcAft>
                <a:spcPts val="0"/>
              </a:spcAft>
              <a:buSzPts val="2100"/>
              <a:buChar char="○"/>
            </a:pPr>
            <a:r>
              <a:rPr lang="en" sz="2100"/>
              <a:t>Training in the proper performance of the Heimlich Maneuver or other first aid for choking</a:t>
            </a:r>
            <a:endParaRPr sz="21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sz="2100"/>
              <a:t>Included in health or </a:t>
            </a:r>
            <a:r>
              <a:rPr lang="en" sz="2100"/>
              <a:t>physical</a:t>
            </a:r>
            <a:r>
              <a:rPr lang="en" sz="2100"/>
              <a:t> education curriculum.</a:t>
            </a:r>
            <a:endParaRPr sz="21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lidesMania">
  <a:themeElements>
    <a:clrScheme name="Simple Light">
      <a:dk1>
        <a:srgbClr val="000000"/>
      </a:dk1>
      <a:lt1>
        <a:srgbClr val="FFFFFF"/>
      </a:lt1>
      <a:dk2>
        <a:srgbClr val="171717"/>
      </a:dk2>
      <a:lt2>
        <a:srgbClr val="0C0C0C"/>
      </a:lt2>
      <a:accent1>
        <a:srgbClr val="3A3838"/>
      </a:accent1>
      <a:accent2>
        <a:srgbClr val="FFF2CC"/>
      </a:accent2>
      <a:accent3>
        <a:srgbClr val="F694B1"/>
      </a:accent3>
      <a:accent4>
        <a:srgbClr val="FD2C5F"/>
      </a:accent4>
      <a:accent5>
        <a:srgbClr val="82C8D4"/>
      </a:accent5>
      <a:accent6>
        <a:srgbClr val="FCCA0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